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theme/theme1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04" r:id="rId4"/>
    <p:sldMasterId id="2147483919" r:id="rId5"/>
    <p:sldMasterId id="2147483921" r:id="rId6"/>
    <p:sldMasterId id="2147483920" r:id="rId7"/>
    <p:sldMasterId id="2147483846" r:id="rId8"/>
    <p:sldMasterId id="2147483841" r:id="rId9"/>
    <p:sldMasterId id="2147483838" r:id="rId10"/>
    <p:sldMasterId id="2147483850" r:id="rId11"/>
    <p:sldMasterId id="2147483853" r:id="rId12"/>
    <p:sldMasterId id="2147483848" r:id="rId13"/>
    <p:sldMasterId id="2147483873" r:id="rId14"/>
    <p:sldMasterId id="2147483876" r:id="rId15"/>
    <p:sldMasterId id="2147483878" r:id="rId16"/>
    <p:sldMasterId id="2147483882" r:id="rId17"/>
    <p:sldMasterId id="2147483915" r:id="rId18"/>
    <p:sldMasterId id="2147483886" r:id="rId19"/>
  </p:sldMasterIdLst>
  <p:notesMasterIdLst>
    <p:notesMasterId r:id="rId37"/>
  </p:notesMasterIdLst>
  <p:handoutMasterIdLst>
    <p:handoutMasterId r:id="rId38"/>
  </p:handoutMasterIdLst>
  <p:sldIdLst>
    <p:sldId id="256" r:id="rId20"/>
    <p:sldId id="282" r:id="rId21"/>
    <p:sldId id="272" r:id="rId22"/>
    <p:sldId id="276" r:id="rId23"/>
    <p:sldId id="262" r:id="rId24"/>
    <p:sldId id="275" r:id="rId25"/>
    <p:sldId id="263" r:id="rId26"/>
    <p:sldId id="283" r:id="rId27"/>
    <p:sldId id="277" r:id="rId28"/>
    <p:sldId id="264" r:id="rId29"/>
    <p:sldId id="278" r:id="rId30"/>
    <p:sldId id="273" r:id="rId31"/>
    <p:sldId id="274" r:id="rId32"/>
    <p:sldId id="279" r:id="rId33"/>
    <p:sldId id="281" r:id="rId34"/>
    <p:sldId id="284" r:id="rId35"/>
    <p:sldId id="270" r:id="rId36"/>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MarketOT" panose="03010504020101010101" pitchFamily="66" charset="77"/>
      <p:regular r:id="rId43"/>
    </p:embeddedFont>
    <p:embeddedFont>
      <p:font typeface="Poppins" panose="02000000000000000000" pitchFamily="2" charset="77"/>
      <p:regular r:id="rId44"/>
      <p:bold r:id="rId45"/>
    </p:embeddedFont>
    <p:embeddedFont>
      <p:font typeface="Poppins Light" panose="02000000000000000000" pitchFamily="2" charset="77"/>
      <p:regular r:id="rId46"/>
    </p:embeddedFont>
    <p:embeddedFont>
      <p:font typeface="Poppins Medium" panose="02000000000000000000" pitchFamily="2" charset="77"/>
      <p:regular r:id="rId47"/>
    </p:embeddedFont>
    <p:embeddedFont>
      <p:font typeface="Poppins SemiBold" panose="02000000000000000000" pitchFamily="2" charset="77"/>
      <p:regular r:id="rId48"/>
      <p:bold r:id="rId49"/>
    </p:embeddedFont>
    <p:embeddedFont>
      <p:font typeface="Varah" pitchFamily="2" charset="77"/>
      <p:regular r:id="rId50"/>
      <p:bold r:id="rId51"/>
      <p:italic r:id="rId52"/>
      <p:boldItalic r:id="rId53"/>
    </p:embeddedFont>
    <p:embeddedFont>
      <p:font typeface="Varah " pitchFamily="2" charset="77"/>
      <p:regular r:id="rId54"/>
      <p:bold r:id="rId55"/>
      <p:italic r:id="rId56"/>
      <p:boldItalic r:id="rId57"/>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521415D9-36F7-43E2-AB2F-B90AF26B5E84}">
      <p14:sectionLst xmlns:p14="http://schemas.microsoft.com/office/powerpoint/2010/main">
        <p14:section name="Default Section" id="{9B6D13EB-7CD9-7445-8340-A6977B929256}">
          <p14:sldIdLst>
            <p14:sldId id="256"/>
            <p14:sldId id="282"/>
            <p14:sldId id="272"/>
            <p14:sldId id="276"/>
            <p14:sldId id="262"/>
            <p14:sldId id="275"/>
            <p14:sldId id="263"/>
            <p14:sldId id="283"/>
            <p14:sldId id="277"/>
            <p14:sldId id="264"/>
            <p14:sldId id="278"/>
            <p14:sldId id="273"/>
            <p14:sldId id="274"/>
            <p14:sldId id="279"/>
            <p14:sldId id="281"/>
            <p14:sldId id="284"/>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AE3"/>
    <a:srgbClr val="84BD00"/>
    <a:srgbClr val="E61A75"/>
    <a:srgbClr val="F29200"/>
    <a:srgbClr val="95C11F"/>
    <a:srgbClr val="0044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3" autoAdjust="0"/>
    <p:restoredTop sz="91639"/>
  </p:normalViewPr>
  <p:slideViewPr>
    <p:cSldViewPr>
      <p:cViewPr varScale="1">
        <p:scale>
          <a:sx n="96" d="100"/>
          <a:sy n="96" d="100"/>
        </p:scale>
        <p:origin x="1184" y="160"/>
      </p:cViewPr>
      <p:guideLst/>
    </p:cSldViewPr>
  </p:slideViewPr>
  <p:notesTextViewPr>
    <p:cViewPr>
      <p:scale>
        <a:sx n="1" d="1"/>
        <a:sy n="1" d="1"/>
      </p:scale>
      <p:origin x="0" y="0"/>
    </p:cViewPr>
  </p:notesTextViewPr>
  <p:notesViewPr>
    <p:cSldViewPr>
      <p:cViewPr varScale="1">
        <p:scale>
          <a:sx n="79" d="100"/>
          <a:sy n="79" d="100"/>
        </p:scale>
        <p:origin x="344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font" Target="fonts/font1.fntdata"/><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EDA49B6-06C1-DF43-B48B-5EB000384006}" type="slidenum">
              <a:rPr lang="en-US"/>
              <a:pPr>
                <a:defRPr/>
              </a:pPr>
              <a:t>‹#›</a:t>
            </a:fld>
            <a:endParaRPr lang="en-US"/>
          </a:p>
        </p:txBody>
      </p:sp>
      <p:sp>
        <p:nvSpPr>
          <p:cNvPr id="6" name="Date Placeholder 5">
            <a:extLst>
              <a:ext uri="{FF2B5EF4-FFF2-40B4-BE49-F238E27FC236}">
                <a16:creationId xmlns:a16="http://schemas.microsoft.com/office/drawing/2014/main" id="{2D41EE3B-2057-1C42-A47E-E61469370D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C8435-B3B3-0C41-8DA8-56F08B93CD2A}" type="datetimeFigureOut">
              <a:rPr lang="en-GB" smtClean="0"/>
              <a:t>29/01/2021</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9CF4A0B-E83F-4541-9EF2-C69E6566017F}" type="datetimeFigureOut">
              <a:rPr lang="en-US"/>
              <a:pPr>
                <a:defRPr/>
              </a:pPr>
              <a:t>1/29/21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009E33A-0849-3847-832F-12C66524BC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effectLst/>
                <a:latin typeface="Calibri" panose="020F0502020204030204" pitchFamily="34" charset="0"/>
                <a:ea typeface="Calibri" panose="020F0502020204030204" pitchFamily="34" charset="0"/>
              </a:rPr>
              <a:t>It started from a conversation with one of the authors 10 year old daughter.  </a:t>
            </a:r>
          </a:p>
          <a:p>
            <a:pPr marL="0" indent="0">
              <a:buNone/>
            </a:pPr>
            <a:endParaRPr lang="en-GB" sz="1200" dirty="0">
              <a:effectLst/>
              <a:latin typeface="Calibri" panose="020F0502020204030204" pitchFamily="34" charset="0"/>
              <a:ea typeface="Calibri" panose="020F0502020204030204" pitchFamily="34" charset="0"/>
            </a:endParaRPr>
          </a:p>
          <a:p>
            <a:pPr marL="0" indent="0">
              <a:buNone/>
            </a:pPr>
            <a:r>
              <a:rPr lang="en-GB" sz="1200" dirty="0">
                <a:effectLst/>
                <a:latin typeface="Calibri" panose="020F0502020204030204" pitchFamily="34" charset="0"/>
                <a:ea typeface="Calibri" panose="020F0502020204030204" pitchFamily="34" charset="0"/>
              </a:rPr>
              <a:t>At the start of the 2020 March lockdown, the mum spent time talking through internet safety with her children, aged 10 and 7, going through what the school had told them, ready for online learning.</a:t>
            </a:r>
          </a:p>
          <a:p>
            <a:pPr marL="0" indent="0">
              <a:buNone/>
            </a:pPr>
            <a:endParaRPr lang="en-GB" sz="1200" dirty="0">
              <a:effectLst/>
              <a:latin typeface="Calibri" panose="020F0502020204030204" pitchFamily="34" charset="0"/>
              <a:ea typeface="Calibri" panose="020F0502020204030204" pitchFamily="34" charset="0"/>
            </a:endParaRPr>
          </a:p>
          <a:p>
            <a:pPr marL="0" indent="0">
              <a:buNone/>
            </a:pPr>
            <a:r>
              <a:rPr lang="en-GB" sz="1200" dirty="0">
                <a:effectLst/>
                <a:latin typeface="Calibri" panose="020F0502020204030204" pitchFamily="34" charset="0"/>
                <a:ea typeface="Calibri" panose="020F0502020204030204" pitchFamily="34" charset="0"/>
              </a:rPr>
              <a:t>All seemed to go well for 3 weeks until one evening, as the mum was tucking her 10 year old into bed, her daughter announced that she needed to tell her something.  Her look was of fear, her words were shaky. </a:t>
            </a:r>
          </a:p>
          <a:p>
            <a:pPr marL="0" indent="0">
              <a:buNone/>
            </a:pPr>
            <a:endParaRPr lang="en-GB" sz="1200" dirty="0">
              <a:effectLst/>
              <a:latin typeface="Calibri" panose="020F0502020204030204" pitchFamily="34" charset="0"/>
              <a:ea typeface="Calibri" panose="020F0502020204030204" pitchFamily="34" charset="0"/>
            </a:endParaRPr>
          </a:p>
          <a:p>
            <a:pPr marL="0" indent="0">
              <a:buNone/>
            </a:pPr>
            <a:r>
              <a:rPr lang="en-GB" sz="1200" b="1" i="1" dirty="0">
                <a:effectLst/>
                <a:latin typeface="Calibri" panose="020F0502020204030204" pitchFamily="34" charset="0"/>
                <a:ea typeface="Calibri" panose="020F0502020204030204" pitchFamily="34" charset="0"/>
              </a:rPr>
              <a:t>“Go on, I am listening,” </a:t>
            </a:r>
            <a:r>
              <a:rPr lang="en-GB" sz="1200" dirty="0">
                <a:effectLst/>
                <a:latin typeface="Calibri" panose="020F0502020204030204" pitchFamily="34" charset="0"/>
                <a:ea typeface="Calibri" panose="020F0502020204030204" pitchFamily="34" charset="0"/>
              </a:rPr>
              <a:t>said the mum.</a:t>
            </a:r>
          </a:p>
          <a:p>
            <a:pPr marL="0" indent="0">
              <a:buNone/>
            </a:pPr>
            <a:r>
              <a:rPr lang="en-GB" sz="1200" b="1" i="1" dirty="0">
                <a:effectLst/>
                <a:latin typeface="Calibri" panose="020F0502020204030204" pitchFamily="34" charset="0"/>
                <a:ea typeface="Calibri" panose="020F0502020204030204" pitchFamily="34" charset="0"/>
              </a:rPr>
              <a:t>“Mum, I went on a website I shouldn’t have.” </a:t>
            </a:r>
          </a:p>
          <a:p>
            <a:pPr marL="0" indent="0">
              <a:buNone/>
            </a:pPr>
            <a:r>
              <a:rPr lang="en-GB" sz="1200" dirty="0">
                <a:effectLst/>
                <a:latin typeface="Calibri" panose="020F0502020204030204" pitchFamily="34" charset="0"/>
                <a:ea typeface="Calibri" panose="020F0502020204030204" pitchFamily="34" charset="0"/>
              </a:rPr>
              <a:t>The mum stayed quiet and her daughter went on to explain that she had looked at a website she had seen an advert for. One she hadn’t had permission for.</a:t>
            </a:r>
          </a:p>
          <a:p>
            <a:pPr marL="0" indent="0">
              <a:buNone/>
            </a:pPr>
            <a:r>
              <a:rPr lang="en-GB" sz="1200" b="1" i="1" dirty="0">
                <a:effectLst/>
                <a:latin typeface="Calibri" panose="020F0502020204030204" pitchFamily="34" charset="0"/>
                <a:ea typeface="Calibri" panose="020F0502020204030204" pitchFamily="34" charset="0"/>
              </a:rPr>
              <a:t>“Are you mad at me, mum?” </a:t>
            </a:r>
            <a:r>
              <a:rPr lang="en-GB" sz="1200" dirty="0">
                <a:effectLst/>
                <a:latin typeface="Calibri" panose="020F0502020204030204" pitchFamily="34" charset="0"/>
                <a:ea typeface="Calibri" panose="020F0502020204030204" pitchFamily="34" charset="0"/>
              </a:rPr>
              <a:t>Her daughter asked. </a:t>
            </a:r>
          </a:p>
          <a:p>
            <a:pPr marL="0" indent="0">
              <a:buNone/>
            </a:pPr>
            <a:r>
              <a:rPr lang="en-GB" sz="1200" dirty="0">
                <a:effectLst/>
                <a:latin typeface="Calibri" panose="020F0502020204030204" pitchFamily="34" charset="0"/>
                <a:ea typeface="Calibri" panose="020F0502020204030204" pitchFamily="34" charset="0"/>
              </a:rPr>
              <a:t>They carried on talking and her daughter explained that it happened over a week ago: </a:t>
            </a:r>
            <a:r>
              <a:rPr lang="en-GB" sz="1200" b="1" i="1" dirty="0">
                <a:effectLst/>
                <a:latin typeface="Calibri" panose="020F0502020204030204" pitchFamily="34" charset="0"/>
                <a:ea typeface="Calibri" panose="020F0502020204030204" pitchFamily="34" charset="0"/>
              </a:rPr>
              <a:t>“I was worried because you’d told us the rules of being online and I broke them.  I thought you’d be angry.”</a:t>
            </a:r>
          </a:p>
          <a:p>
            <a:pPr marL="0" indent="0">
              <a:buNone/>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5</a:t>
            </a:fld>
            <a:endParaRPr lang="en-US"/>
          </a:p>
        </p:txBody>
      </p:sp>
    </p:spTree>
    <p:extLst>
      <p:ext uri="{BB962C8B-B14F-4D97-AF65-F5344CB8AC3E}">
        <p14:creationId xmlns:p14="http://schemas.microsoft.com/office/powerpoint/2010/main" val="159367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7</a:t>
            </a:fld>
            <a:endParaRPr lang="en-US"/>
          </a:p>
        </p:txBody>
      </p:sp>
    </p:spTree>
    <p:extLst>
      <p:ext uri="{BB962C8B-B14F-4D97-AF65-F5344CB8AC3E}">
        <p14:creationId xmlns:p14="http://schemas.microsoft.com/office/powerpoint/2010/main" val="312797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8</a:t>
            </a:fld>
            <a:endParaRPr lang="en-US"/>
          </a:p>
        </p:txBody>
      </p:sp>
    </p:spTree>
    <p:extLst>
      <p:ext uri="{BB962C8B-B14F-4D97-AF65-F5344CB8AC3E}">
        <p14:creationId xmlns:p14="http://schemas.microsoft.com/office/powerpoint/2010/main" val="269018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The PEC has four corners. Offer the card using two hands to show the significance of their feelings. Even if the child does not take it with two hands, offering it this way shows importance that you are putting energy into the exchange.</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When the child gives the PEC to the nominated adult, accept the card with two hands to acknowledge the importance of the exchange. Avoid rushing, allow yourself the time to slow the pace for the child.</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Pts val="1000"/>
              <a:buFontTx/>
              <a:buNone/>
              <a:tabLst>
                <a:tab pos="457200" algn="l"/>
              </a:tabLst>
              <a:defRPr/>
            </a:pPr>
            <a:r>
              <a:rPr lang="en-GB" sz="1200" dirty="0">
                <a:effectLst/>
                <a:latin typeface="Calibri" panose="020F0502020204030204" pitchFamily="34" charset="0"/>
                <a:ea typeface="Calibri" panose="020F0502020204030204" pitchFamily="34" charset="0"/>
              </a:rPr>
              <a:t>The pictorial exchange card (PEC) is designed to have some weight to signify it’s importance. Should you feel the child needs the card to have more weight, a blob of </a:t>
            </a:r>
            <a:r>
              <a:rPr lang="en-GB" sz="1200" dirty="0" err="1">
                <a:effectLst/>
                <a:latin typeface="Calibri" panose="020F0502020204030204" pitchFamily="34" charset="0"/>
                <a:ea typeface="Calibri" panose="020F0502020204030204" pitchFamily="34" charset="0"/>
              </a:rPr>
              <a:t>tak</a:t>
            </a:r>
            <a:r>
              <a:rPr lang="en-GB" sz="1200" dirty="0">
                <a:effectLst/>
                <a:latin typeface="Calibri" panose="020F0502020204030204" pitchFamily="34" charset="0"/>
                <a:ea typeface="Calibri" panose="020F0502020204030204" pitchFamily="34" charset="0"/>
              </a:rPr>
              <a:t> may be needed to weigh it down more.</a:t>
            </a:r>
            <a:endParaRPr lang="en-GB" sz="1200" i="1"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12</a:t>
            </a:fld>
            <a:endParaRPr lang="en-US"/>
          </a:p>
        </p:txBody>
      </p:sp>
    </p:spTree>
    <p:extLst>
      <p:ext uri="{BB962C8B-B14F-4D97-AF65-F5344CB8AC3E}">
        <p14:creationId xmlns:p14="http://schemas.microsoft.com/office/powerpoint/2010/main" val="283587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latin typeface="Calibri" panose="020F0502020204030204" pitchFamily="34" charset="0"/>
                <a:ea typeface="Calibri" panose="020F0502020204030204" pitchFamily="34" charset="0"/>
              </a:rPr>
              <a:t>Consider </a:t>
            </a:r>
            <a:r>
              <a:rPr lang="en-GB" sz="1200" dirty="0">
                <a:effectLst/>
                <a:latin typeface="Calibri" panose="020F0502020204030204" pitchFamily="34" charset="0"/>
                <a:ea typeface="Calibri" panose="020F0502020204030204" pitchFamily="34" charset="0"/>
              </a:rPr>
              <a:t>if there is going to be a nominated </a:t>
            </a:r>
            <a:r>
              <a:rPr lang="en-GB" sz="1200" dirty="0" err="1">
                <a:effectLst/>
                <a:latin typeface="Calibri" panose="020F0502020204030204" pitchFamily="34" charset="0"/>
                <a:ea typeface="Calibri" panose="020F0502020204030204" pitchFamily="34" charset="0"/>
              </a:rPr>
              <a:t>vOUCHer</a:t>
            </a:r>
            <a:r>
              <a:rPr lang="en-GB" sz="1200" dirty="0">
                <a:effectLst/>
                <a:latin typeface="Calibri" panose="020F0502020204030204" pitchFamily="34" charset="0"/>
                <a:ea typeface="Calibri" panose="020F0502020204030204" pitchFamily="34" charset="0"/>
              </a:rPr>
              <a:t> exchange person in each class or in the school. This person could then record the use and types of emotions felt to monitor times needed in the day / week / how they self soothed etc.</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r>
              <a:rPr lang="en-GB" sz="1200" dirty="0">
                <a:latin typeface="MarketOT" panose="03010504020101010101" pitchFamily="66" charset="77"/>
                <a:ea typeface="Calibri" panose="020F0502020204030204" pitchFamily="34" charset="0"/>
                <a:cs typeface="MarketOT" panose="03010504020101010101" pitchFamily="66" charset="77"/>
              </a:rPr>
              <a:t>Each book has 32 </a:t>
            </a:r>
            <a:r>
              <a:rPr lang="en-GB" sz="1200" dirty="0" err="1">
                <a:latin typeface="MarketOT" panose="03010504020101010101" pitchFamily="66" charset="77"/>
                <a:ea typeface="Calibri" panose="020F0502020204030204" pitchFamily="34" charset="0"/>
                <a:cs typeface="MarketOT" panose="03010504020101010101" pitchFamily="66" charset="77"/>
              </a:rPr>
              <a:t>vOUCHers</a:t>
            </a:r>
            <a:r>
              <a:rPr lang="en-GB" sz="1200" dirty="0">
                <a:latin typeface="MarketOT" panose="03010504020101010101" pitchFamily="66" charset="77"/>
                <a:ea typeface="Calibri" panose="020F0502020204030204" pitchFamily="34" charset="0"/>
                <a:cs typeface="MarketOT" panose="03010504020101010101" pitchFamily="66" charset="77"/>
              </a:rPr>
              <a:t>. There are 16 different </a:t>
            </a:r>
            <a:r>
              <a:rPr lang="en-GB" sz="1200" dirty="0" err="1">
                <a:latin typeface="MarketOT" panose="03010504020101010101" pitchFamily="66" charset="77"/>
                <a:ea typeface="Calibri" panose="020F0502020204030204" pitchFamily="34" charset="0"/>
                <a:cs typeface="MarketOT" panose="03010504020101010101" pitchFamily="66" charset="77"/>
              </a:rPr>
              <a:t>vOUCHers</a:t>
            </a:r>
            <a:r>
              <a:rPr lang="en-GB" sz="1200" dirty="0">
                <a:latin typeface="MarketOT" panose="03010504020101010101" pitchFamily="66" charset="77"/>
                <a:ea typeface="Calibri" panose="020F0502020204030204" pitchFamily="34" charset="0"/>
                <a:cs typeface="MarketOT" panose="03010504020101010101" pitchFamily="66" charset="77"/>
              </a:rPr>
              <a:t> and each book has 2 of each of those </a:t>
            </a:r>
            <a:r>
              <a:rPr lang="en-GB" sz="1200" dirty="0" err="1">
                <a:latin typeface="MarketOT" panose="03010504020101010101" pitchFamily="66" charset="77"/>
                <a:ea typeface="Calibri" panose="020F0502020204030204" pitchFamily="34" charset="0"/>
                <a:cs typeface="MarketOT" panose="03010504020101010101" pitchFamily="66" charset="77"/>
              </a:rPr>
              <a:t>vOUCHer</a:t>
            </a:r>
            <a:r>
              <a:rPr lang="en-GB" sz="1200" dirty="0">
                <a:latin typeface="MarketOT" panose="03010504020101010101" pitchFamily="66" charset="77"/>
                <a:ea typeface="Calibri" panose="020F0502020204030204" pitchFamily="34" charset="0"/>
                <a:cs typeface="MarketOT" panose="03010504020101010101" pitchFamily="66" charset="77"/>
              </a:rPr>
              <a:t>.</a:t>
            </a: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Pts val="1000"/>
              <a:buFontTx/>
              <a:buNone/>
              <a:tabLst>
                <a:tab pos="457200" algn="l"/>
              </a:tabLst>
              <a:defRPr/>
            </a:pPr>
            <a:r>
              <a:rPr lang="en-GB" sz="1200" dirty="0">
                <a:latin typeface="MarketOT" panose="03010504020101010101" pitchFamily="66" charset="77"/>
                <a:cs typeface="MarketOT" panose="03010504020101010101" pitchFamily="66" charset="77"/>
              </a:rPr>
              <a:t>Each </a:t>
            </a:r>
            <a:r>
              <a:rPr lang="en-GB" sz="1200" dirty="0" err="1">
                <a:latin typeface="MarketOT" panose="03010504020101010101" pitchFamily="66" charset="77"/>
                <a:cs typeface="MarketOT" panose="03010504020101010101" pitchFamily="66" charset="77"/>
              </a:rPr>
              <a:t>vOUCHer</a:t>
            </a:r>
            <a:r>
              <a:rPr lang="en-GB" sz="1200" dirty="0">
                <a:latin typeface="MarketOT" panose="03010504020101010101" pitchFamily="66" charset="77"/>
                <a:cs typeface="MarketOT" panose="03010504020101010101" pitchFamily="66" charset="77"/>
              </a:rPr>
              <a:t> folds in to a self contained envelope for privacy and to enable it to be left somewhere to be found by the recipient. Learn how to fold the </a:t>
            </a:r>
            <a:r>
              <a:rPr lang="en-GB" sz="1200" dirty="0" err="1">
                <a:latin typeface="MarketOT" panose="03010504020101010101" pitchFamily="66" charset="77"/>
                <a:cs typeface="MarketOT" panose="03010504020101010101" pitchFamily="66" charset="77"/>
              </a:rPr>
              <a:t>vOUCHer</a:t>
            </a:r>
            <a:r>
              <a:rPr lang="en-GB" sz="1200" dirty="0">
                <a:latin typeface="MarketOT" panose="03010504020101010101" pitchFamily="66" charset="77"/>
                <a:cs typeface="MarketOT" panose="03010504020101010101" pitchFamily="66" charset="77"/>
              </a:rPr>
              <a:t> at https://</a:t>
            </a:r>
            <a:r>
              <a:rPr lang="en-GB" sz="1200" dirty="0" err="1">
                <a:latin typeface="MarketOT" panose="03010504020101010101" pitchFamily="66" charset="77"/>
                <a:cs typeface="MarketOT" panose="03010504020101010101" pitchFamily="66" charset="77"/>
              </a:rPr>
              <a:t>www.oucher.net</a:t>
            </a:r>
            <a:r>
              <a:rPr lang="en-GB" sz="1200" dirty="0">
                <a:latin typeface="MarketOT" panose="03010504020101010101" pitchFamily="66" charset="77"/>
                <a:cs typeface="MarketOT" panose="03010504020101010101" pitchFamily="66" charset="77"/>
              </a:rPr>
              <a:t>/voucher-folding/</a:t>
            </a:r>
            <a:endParaRPr lang="en-GB" sz="1200" dirty="0"/>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13</a:t>
            </a:fld>
            <a:endParaRPr lang="en-US"/>
          </a:p>
        </p:txBody>
      </p:sp>
    </p:spTree>
    <p:extLst>
      <p:ext uri="{BB962C8B-B14F-4D97-AF65-F5344CB8AC3E}">
        <p14:creationId xmlns:p14="http://schemas.microsoft.com/office/powerpoint/2010/main" val="272828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the specifics of how your school will use </a:t>
            </a:r>
            <a:r>
              <a:rPr lang="en-GB" dirty="0" err="1"/>
              <a:t>vOUCHers</a:t>
            </a:r>
            <a:r>
              <a:rPr lang="en-GB" dirty="0"/>
              <a:t>.</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15</a:t>
            </a:fld>
            <a:endParaRPr lang="en-US"/>
          </a:p>
        </p:txBody>
      </p:sp>
    </p:spTree>
    <p:extLst>
      <p:ext uri="{BB962C8B-B14F-4D97-AF65-F5344CB8AC3E}">
        <p14:creationId xmlns:p14="http://schemas.microsoft.com/office/powerpoint/2010/main" val="9622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1620043" y="2060848"/>
            <a:ext cx="5903913" cy="865188"/>
          </a:xfrm>
          <a:prstGeom prst="rect">
            <a:avLst/>
          </a:prstGeom>
        </p:spPr>
        <p:txBody>
          <a:bodyPr/>
          <a:lstStyle>
            <a:lvl1pPr marL="0" indent="0" algn="ctr">
              <a:lnSpc>
                <a:spcPct val="100000"/>
              </a:lnSpc>
              <a:spcBef>
                <a:spcPts val="0"/>
              </a:spcBef>
              <a:buNone/>
              <a:defRPr sz="4400" b="0" i="0">
                <a:solidFill>
                  <a:schemeClr val="bg1"/>
                </a:solidFill>
                <a:latin typeface="Poppins Medium" panose="02000000000000000000" pitchFamily="2" charset="77"/>
                <a:cs typeface="Poppins Medium" panose="02000000000000000000" pitchFamily="2" charset="77"/>
              </a:defRPr>
            </a:lvl1pPr>
          </a:lstStyle>
          <a:p>
            <a:pPr lvl="0"/>
            <a:r>
              <a:rPr lang="en-US" dirty="0"/>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429000"/>
            <a:ext cx="4103687" cy="722313"/>
          </a:xfrm>
          <a:prstGeom prst="rect">
            <a:avLst/>
          </a:prstGeom>
        </p:spPr>
        <p:txBody>
          <a:bodyPr/>
          <a:lstStyle>
            <a:lvl1pPr marL="0" indent="0" algn="ctr">
              <a:buNone/>
              <a:defRPr sz="2400" b="0" i="0">
                <a:solidFill>
                  <a:schemeClr val="bg1"/>
                </a:solidFill>
                <a:latin typeface="Poppins" panose="02000000000000000000" pitchFamily="2" charset="77"/>
                <a:cs typeface="Poppins" panose="02000000000000000000" pitchFamily="2" charset="77"/>
              </a:defRPr>
            </a:lvl1pPr>
          </a:lstStyle>
          <a:p>
            <a:pPr lvl="0"/>
            <a:r>
              <a:rPr lang="en-US" dirty="0"/>
              <a:t>Add name</a:t>
            </a:r>
          </a:p>
          <a:p>
            <a:pPr lvl="0"/>
            <a:r>
              <a:rPr lang="en-US" dirty="0"/>
              <a:t>Add person’s title</a:t>
            </a:r>
          </a:p>
        </p:txBody>
      </p:sp>
    </p:spTree>
    <p:extLst>
      <p:ext uri="{BB962C8B-B14F-4D97-AF65-F5344CB8AC3E}">
        <p14:creationId xmlns:p14="http://schemas.microsoft.com/office/powerpoint/2010/main" val="277228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1">
                <a:solidFill>
                  <a:srgbClr val="95C11F"/>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descr="Logo&#10;&#10;Description automatically generated">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2280" y="3501008"/>
            <a:ext cx="661192" cy="548789"/>
          </a:xfrm>
          <a:prstGeom prst="rect">
            <a:avLst/>
          </a:prstGeom>
        </p:spPr>
      </p:pic>
      <p:pic>
        <p:nvPicPr>
          <p:cNvPr id="5" name="Picture 4" descr="Logo&#10;&#10;Description automatically generated">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19090" y="1641718"/>
            <a:ext cx="661192" cy="548789"/>
          </a:xfrm>
          <a:prstGeom prst="rect">
            <a:avLst/>
          </a:prstGeom>
        </p:spPr>
      </p:pic>
    </p:spTree>
    <p:extLst>
      <p:ext uri="{BB962C8B-B14F-4D97-AF65-F5344CB8AC3E}">
        <p14:creationId xmlns:p14="http://schemas.microsoft.com/office/powerpoint/2010/main" val="18932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1" cy="548789"/>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1" cy="548789"/>
          </a:xfrm>
          <a:prstGeom prst="rect">
            <a:avLst/>
          </a:prstGeom>
        </p:spPr>
      </p:pic>
    </p:spTree>
    <p:extLst>
      <p:ext uri="{BB962C8B-B14F-4D97-AF65-F5344CB8AC3E}">
        <p14:creationId xmlns:p14="http://schemas.microsoft.com/office/powerpoint/2010/main" val="101636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E61A75"/>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1" cy="548788"/>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1" cy="548788"/>
          </a:xfrm>
          <a:prstGeom prst="rect">
            <a:avLst/>
          </a:prstGeom>
        </p:spPr>
      </p:pic>
    </p:spTree>
    <p:extLst>
      <p:ext uri="{BB962C8B-B14F-4D97-AF65-F5344CB8AC3E}">
        <p14:creationId xmlns:p14="http://schemas.microsoft.com/office/powerpoint/2010/main" val="1790393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0" cy="548788"/>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0" cy="548788"/>
          </a:xfrm>
          <a:prstGeom prst="rect">
            <a:avLst/>
          </a:prstGeom>
        </p:spPr>
      </p:pic>
    </p:spTree>
    <p:extLst>
      <p:ext uri="{BB962C8B-B14F-4D97-AF65-F5344CB8AC3E}">
        <p14:creationId xmlns:p14="http://schemas.microsoft.com/office/powerpoint/2010/main" val="223697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hoto slid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724128" y="1697176"/>
            <a:ext cx="2722017" cy="3964072"/>
          </a:xfrm>
          <a:prstGeom prst="rect">
            <a:avLst/>
          </a:prstGeom>
        </p:spPr>
        <p:txBody>
          <a:bodyPr/>
          <a:lstStyle>
            <a:lvl1pPr marL="0" indent="0">
              <a:buNone/>
              <a:defRPr sz="18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portrait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840760" cy="865188"/>
          </a:xfrm>
          <a:prstGeom prst="rect">
            <a:avLst/>
          </a:prstGeom>
        </p:spPr>
        <p:txBody>
          <a:bodyPr/>
          <a:lstStyle>
            <a:lvl1pPr marL="0" indent="0" algn="l">
              <a:buNone/>
              <a:defRPr sz="4000" b="0" i="0">
                <a:solidFill>
                  <a:srgbClr val="84BD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Clr>
                <a:srgbClr val="F29200"/>
              </a:buClr>
              <a:buFont typeface="Arial" panose="020B0604020202020204" pitchFamily="34" charset="0"/>
              <a:buChar char="•"/>
              <a:defRPr sz="2000" b="0" i="0">
                <a:solidFill>
                  <a:srgbClr val="E61A75"/>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35775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652120" y="1700808"/>
            <a:ext cx="3099504" cy="2128270"/>
          </a:xfrm>
          <a:prstGeom prst="rect">
            <a:avLst/>
          </a:prstGeom>
        </p:spPr>
        <p:txBody>
          <a:bodyPr/>
          <a:lstStyle>
            <a:lvl1pPr marL="0" indent="0">
              <a:buNone/>
              <a:defRPr sz="1800" b="0" i="0">
                <a:solidFill>
                  <a:schemeClr val="bg2">
                    <a:lumMod val="25000"/>
                  </a:schemeClr>
                </a:solidFill>
                <a:latin typeface="Varah " pitchFamily="2" charset="77"/>
              </a:defRPr>
            </a:lvl1pPr>
          </a:lstStyle>
          <a:p>
            <a:r>
              <a:rPr lang="en-US" dirty="0"/>
              <a:t>Insert landscape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912768" cy="865188"/>
          </a:xfrm>
          <a:prstGeom prst="rect">
            <a:avLst/>
          </a:prstGeom>
        </p:spPr>
        <p:txBody>
          <a:bodyPr/>
          <a:lstStyle>
            <a:lvl1pPr marL="0" indent="0" algn="l">
              <a:buNone/>
              <a:defRPr sz="40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F29200"/>
                </a:solidFill>
                <a:latin typeface="Varah "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26838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286519-7981-684D-BA2D-E53AF85792FC}"/>
              </a:ext>
            </a:extLst>
          </p:cNvPr>
          <p:cNvSpPr>
            <a:spLocks noGrp="1"/>
          </p:cNvSpPr>
          <p:nvPr>
            <p:ph type="pic" sz="quarter" idx="10" hasCustomPrompt="1"/>
          </p:nvPr>
        </p:nvSpPr>
        <p:spPr>
          <a:xfrm>
            <a:off x="683568" y="4149080"/>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4" name="Picture Placeholder 3">
            <a:extLst>
              <a:ext uri="{FF2B5EF4-FFF2-40B4-BE49-F238E27FC236}">
                <a16:creationId xmlns:a16="http://schemas.microsoft.com/office/drawing/2014/main" id="{73AAEF5E-4555-5041-BEDD-468FD456BB3A}"/>
              </a:ext>
            </a:extLst>
          </p:cNvPr>
          <p:cNvSpPr>
            <a:spLocks noGrp="1"/>
          </p:cNvSpPr>
          <p:nvPr>
            <p:ph type="pic" sz="quarter" idx="11" hasCustomPrompt="1"/>
          </p:nvPr>
        </p:nvSpPr>
        <p:spPr>
          <a:xfrm>
            <a:off x="3234077" y="4157629"/>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5" name="Picture Placeholder 3">
            <a:extLst>
              <a:ext uri="{FF2B5EF4-FFF2-40B4-BE49-F238E27FC236}">
                <a16:creationId xmlns:a16="http://schemas.microsoft.com/office/drawing/2014/main" id="{74E275B8-251F-8148-8F1A-10BD13723156}"/>
              </a:ext>
            </a:extLst>
          </p:cNvPr>
          <p:cNvSpPr>
            <a:spLocks noGrp="1"/>
          </p:cNvSpPr>
          <p:nvPr>
            <p:ph type="pic" sz="quarter" idx="12" hasCustomPrompt="1"/>
          </p:nvPr>
        </p:nvSpPr>
        <p:spPr>
          <a:xfrm>
            <a:off x="5795094" y="4166178"/>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8" name="Text Placeholder 9">
            <a:extLst>
              <a:ext uri="{FF2B5EF4-FFF2-40B4-BE49-F238E27FC236}">
                <a16:creationId xmlns:a16="http://schemas.microsoft.com/office/drawing/2014/main" id="{A8574D8E-ED90-8649-AED5-F36EF0F70CEF}"/>
              </a:ext>
            </a:extLst>
          </p:cNvPr>
          <p:cNvSpPr>
            <a:spLocks noGrp="1"/>
          </p:cNvSpPr>
          <p:nvPr>
            <p:ph type="body" sz="quarter" idx="13" hasCustomPrompt="1"/>
          </p:nvPr>
        </p:nvSpPr>
        <p:spPr>
          <a:xfrm>
            <a:off x="683568" y="618455"/>
            <a:ext cx="6912768"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9" name="Text Placeholder 11">
            <a:extLst>
              <a:ext uri="{FF2B5EF4-FFF2-40B4-BE49-F238E27FC236}">
                <a16:creationId xmlns:a16="http://schemas.microsoft.com/office/drawing/2014/main" id="{884C6A2A-BD69-A443-B57F-D41E1CE5E345}"/>
              </a:ext>
            </a:extLst>
          </p:cNvPr>
          <p:cNvSpPr>
            <a:spLocks noGrp="1"/>
          </p:cNvSpPr>
          <p:nvPr>
            <p:ph type="body" sz="quarter" idx="14" hasCustomPrompt="1"/>
          </p:nvPr>
        </p:nvSpPr>
        <p:spPr>
          <a:xfrm>
            <a:off x="683568" y="1700808"/>
            <a:ext cx="6768752" cy="2088232"/>
          </a:xfrm>
          <a:prstGeom prst="rect">
            <a:avLst/>
          </a:prstGeom>
        </p:spPr>
        <p:txBody>
          <a:bodyPr/>
          <a:lstStyle>
            <a:lvl1pPr marL="342900" indent="-342900" algn="l">
              <a:lnSpc>
                <a:spcPct val="100000"/>
              </a:lnSpc>
              <a:buClr>
                <a:srgbClr val="E61A75"/>
              </a:buClr>
              <a:buFont typeface="Arial" panose="020B0604020202020204" pitchFamily="34" charset="0"/>
              <a:buChar char="•"/>
              <a:defRPr sz="2000" b="0" i="0">
                <a:solidFill>
                  <a:srgbClr val="84BD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79186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286519-7981-684D-BA2D-E53AF85792FC}"/>
              </a:ext>
            </a:extLst>
          </p:cNvPr>
          <p:cNvSpPr>
            <a:spLocks noGrp="1"/>
          </p:cNvSpPr>
          <p:nvPr>
            <p:ph type="pic" sz="quarter" idx="10" hasCustomPrompt="1"/>
          </p:nvPr>
        </p:nvSpPr>
        <p:spPr>
          <a:xfrm>
            <a:off x="4448353" y="1706993"/>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8" name="Picture Placeholder 3">
            <a:extLst>
              <a:ext uri="{FF2B5EF4-FFF2-40B4-BE49-F238E27FC236}">
                <a16:creationId xmlns:a16="http://schemas.microsoft.com/office/drawing/2014/main" id="{55FD88D7-CEF3-6142-807A-E8A315F5F6A8}"/>
              </a:ext>
            </a:extLst>
          </p:cNvPr>
          <p:cNvSpPr>
            <a:spLocks noGrp="1"/>
          </p:cNvSpPr>
          <p:nvPr>
            <p:ph type="pic" sz="quarter" idx="15" hasCustomPrompt="1"/>
          </p:nvPr>
        </p:nvSpPr>
        <p:spPr>
          <a:xfrm>
            <a:off x="6454072" y="1700808"/>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9" name="Picture Placeholder 3">
            <a:extLst>
              <a:ext uri="{FF2B5EF4-FFF2-40B4-BE49-F238E27FC236}">
                <a16:creationId xmlns:a16="http://schemas.microsoft.com/office/drawing/2014/main" id="{A697FC96-06F1-B44F-94CA-9C2D2E91ED3A}"/>
              </a:ext>
            </a:extLst>
          </p:cNvPr>
          <p:cNvSpPr>
            <a:spLocks noGrp="1"/>
          </p:cNvSpPr>
          <p:nvPr>
            <p:ph type="pic" sz="quarter" idx="16" hasCustomPrompt="1"/>
          </p:nvPr>
        </p:nvSpPr>
        <p:spPr>
          <a:xfrm>
            <a:off x="4448353" y="3513378"/>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10" name="Picture Placeholder 3">
            <a:extLst>
              <a:ext uri="{FF2B5EF4-FFF2-40B4-BE49-F238E27FC236}">
                <a16:creationId xmlns:a16="http://schemas.microsoft.com/office/drawing/2014/main" id="{B4DFE1F4-2C61-144D-B04C-F0AAF30B1E75}"/>
              </a:ext>
            </a:extLst>
          </p:cNvPr>
          <p:cNvSpPr>
            <a:spLocks noGrp="1"/>
          </p:cNvSpPr>
          <p:nvPr>
            <p:ph type="pic" sz="quarter" idx="17" hasCustomPrompt="1"/>
          </p:nvPr>
        </p:nvSpPr>
        <p:spPr>
          <a:xfrm>
            <a:off x="6454072" y="3507193"/>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11" name="Text Placeholder 9">
            <a:extLst>
              <a:ext uri="{FF2B5EF4-FFF2-40B4-BE49-F238E27FC236}">
                <a16:creationId xmlns:a16="http://schemas.microsoft.com/office/drawing/2014/main" id="{D8C4A481-7EFD-AD45-A6A0-8528EC0E00DA}"/>
              </a:ext>
            </a:extLst>
          </p:cNvPr>
          <p:cNvSpPr>
            <a:spLocks noGrp="1"/>
          </p:cNvSpPr>
          <p:nvPr>
            <p:ph type="body" sz="quarter" idx="18" hasCustomPrompt="1"/>
          </p:nvPr>
        </p:nvSpPr>
        <p:spPr>
          <a:xfrm>
            <a:off x="683568" y="618455"/>
            <a:ext cx="6912768" cy="865188"/>
          </a:xfrm>
          <a:prstGeom prst="rect">
            <a:avLst/>
          </a:prstGeom>
        </p:spPr>
        <p:txBody>
          <a:bodyPr/>
          <a:lstStyle>
            <a:lvl1pPr marL="0" indent="0" algn="l">
              <a:buNone/>
              <a:defRPr sz="4000" b="0" i="0">
                <a:solidFill>
                  <a:srgbClr val="E61A75"/>
                </a:solidFill>
                <a:latin typeface="Poppins" panose="02000000000000000000" pitchFamily="2" charset="77"/>
                <a:cs typeface="Poppins" panose="02000000000000000000" pitchFamily="2" charset="77"/>
              </a:defRPr>
            </a:lvl1pPr>
          </a:lstStyle>
          <a:p>
            <a:pPr lvl="0"/>
            <a:r>
              <a:rPr lang="en-US" dirty="0"/>
              <a:t>Insert page title</a:t>
            </a:r>
          </a:p>
        </p:txBody>
      </p:sp>
      <p:sp>
        <p:nvSpPr>
          <p:cNvPr id="12" name="Text Placeholder 11">
            <a:extLst>
              <a:ext uri="{FF2B5EF4-FFF2-40B4-BE49-F238E27FC236}">
                <a16:creationId xmlns:a16="http://schemas.microsoft.com/office/drawing/2014/main" id="{332161C7-8CDC-0A4B-8E67-2ABC1CA0D03B}"/>
              </a:ext>
            </a:extLst>
          </p:cNvPr>
          <p:cNvSpPr>
            <a:spLocks noGrp="1"/>
          </p:cNvSpPr>
          <p:nvPr>
            <p:ph type="body" sz="quarter" idx="11" hasCustomPrompt="1"/>
          </p:nvPr>
        </p:nvSpPr>
        <p:spPr>
          <a:xfrm>
            <a:off x="683568" y="1700808"/>
            <a:ext cx="3528392" cy="3168352"/>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2DAAE3"/>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030356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96F9A1-FF89-EA44-B34B-7D771EEA18E1}"/>
              </a:ext>
            </a:extLst>
          </p:cNvPr>
          <p:cNvSpPr>
            <a:spLocks noGrp="1"/>
          </p:cNvSpPr>
          <p:nvPr>
            <p:ph type="pic" sz="quarter" idx="10"/>
          </p:nvPr>
        </p:nvSpPr>
        <p:spPr>
          <a:xfrm>
            <a:off x="5508105" y="908050"/>
            <a:ext cx="3096146" cy="4321175"/>
          </a:xfrm>
          <a:prstGeom prst="rect">
            <a:avLst/>
          </a:prstGeom>
        </p:spPr>
        <p:txBody>
          <a:bodyPr/>
          <a:lstStyle>
            <a:lvl1pPr>
              <a:defRPr>
                <a:solidFill>
                  <a:schemeClr val="bg2">
                    <a:lumMod val="25000"/>
                  </a:schemeClr>
                </a:solidFill>
              </a:defRPr>
            </a:lvl1pPr>
          </a:lstStyle>
          <a:p>
            <a:endParaRPr lang="en-US" dirty="0"/>
          </a:p>
        </p:txBody>
      </p:sp>
      <p:sp>
        <p:nvSpPr>
          <p:cNvPr id="10" name="Text Placeholder 9">
            <a:extLst>
              <a:ext uri="{FF2B5EF4-FFF2-40B4-BE49-F238E27FC236}">
                <a16:creationId xmlns:a16="http://schemas.microsoft.com/office/drawing/2014/main" id="{B8528238-83B4-CE41-9AE5-E200B3FC3B4E}"/>
              </a:ext>
            </a:extLst>
          </p:cNvPr>
          <p:cNvSpPr>
            <a:spLocks noGrp="1"/>
          </p:cNvSpPr>
          <p:nvPr>
            <p:ph type="body" sz="quarter" idx="11" hasCustomPrompt="1"/>
          </p:nvPr>
        </p:nvSpPr>
        <p:spPr>
          <a:xfrm>
            <a:off x="1297053" y="2341984"/>
            <a:ext cx="3497260" cy="2174032"/>
          </a:xfrm>
          <a:prstGeom prst="rect">
            <a:avLst/>
          </a:prstGeom>
        </p:spPr>
        <p:txBody>
          <a:bodyPr lIns="90000" anchor="ctr" anchorCtr="0"/>
          <a:lstStyle>
            <a:lvl1pPr marL="0" indent="0" algn="ctr">
              <a:buNone/>
              <a:defRPr sz="2400" b="0" i="1">
                <a:solidFill>
                  <a:srgbClr val="84BD00"/>
                </a:solidFill>
                <a:latin typeface="Poppins Medium" panose="02000000000000000000" pitchFamily="2" charset="77"/>
                <a:cs typeface="Poppins Medium" panose="02000000000000000000" pitchFamily="2" charset="77"/>
              </a:defRPr>
            </a:lvl1pPr>
            <a:lvl2pPr marL="457200" indent="0">
              <a:buFont typeface="Arial" panose="020B0604020202020204" pitchFamily="34" charset="0"/>
              <a:buNone/>
              <a:defRPr lang="en-US" b="1" i="0" dirty="0">
                <a:latin typeface="Varah" pitchFamily="2" charset="77"/>
              </a:defRPr>
            </a:lvl2pPr>
            <a:lvl3pPr>
              <a:defRPr b="1" i="0">
                <a:latin typeface="Varah" pitchFamily="2" charset="77"/>
              </a:defRPr>
            </a:lvl3pPr>
          </a:lstStyle>
          <a:p>
            <a:pPr lvl="0"/>
            <a:r>
              <a:rPr lang="en-US" dirty="0"/>
              <a:t>Insert quote here.</a:t>
            </a:r>
          </a:p>
        </p:txBody>
      </p:sp>
      <p:pic>
        <p:nvPicPr>
          <p:cNvPr id="5" name="Picture 4">
            <a:extLst>
              <a:ext uri="{FF2B5EF4-FFF2-40B4-BE49-F238E27FC236}">
                <a16:creationId xmlns:a16="http://schemas.microsoft.com/office/drawing/2014/main" id="{04E7A033-E2AC-CD42-BAE3-C7B06DD7A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583260" y="1772816"/>
            <a:ext cx="661191" cy="548788"/>
          </a:xfrm>
          <a:prstGeom prst="rect">
            <a:avLst/>
          </a:prstGeom>
        </p:spPr>
      </p:pic>
      <p:pic>
        <p:nvPicPr>
          <p:cNvPr id="6" name="Picture 5">
            <a:extLst>
              <a:ext uri="{FF2B5EF4-FFF2-40B4-BE49-F238E27FC236}">
                <a16:creationId xmlns:a16="http://schemas.microsoft.com/office/drawing/2014/main" id="{49496CA2-18CF-2043-9E69-EBA121A62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94312" y="4516016"/>
            <a:ext cx="661191" cy="548788"/>
          </a:xfrm>
          <a:prstGeom prst="rect">
            <a:avLst/>
          </a:prstGeom>
        </p:spPr>
      </p:pic>
    </p:spTree>
    <p:extLst>
      <p:ext uri="{BB962C8B-B14F-4D97-AF65-F5344CB8AC3E}">
        <p14:creationId xmlns:p14="http://schemas.microsoft.com/office/powerpoint/2010/main" val="416038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CB1DABD-0643-E54B-9AF8-DE6EC0F22915}"/>
              </a:ext>
            </a:extLst>
          </p:cNvPr>
          <p:cNvSpPr>
            <a:spLocks noGrp="1"/>
          </p:cNvSpPr>
          <p:nvPr>
            <p:ph type="body" sz="quarter" idx="18" hasCustomPrompt="1"/>
          </p:nvPr>
        </p:nvSpPr>
        <p:spPr>
          <a:xfrm>
            <a:off x="683568" y="618455"/>
            <a:ext cx="7920880"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Tree>
    <p:extLst>
      <p:ext uri="{BB962C8B-B14F-4D97-AF65-F5344CB8AC3E}">
        <p14:creationId xmlns:p14="http://schemas.microsoft.com/office/powerpoint/2010/main" val="222768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C53B-9A5F-CB4F-A9A5-9352B519E4A6}"/>
              </a:ext>
            </a:extLst>
          </p:cNvPr>
          <p:cNvSpPr>
            <a:spLocks noGrp="1"/>
          </p:cNvSpPr>
          <p:nvPr>
            <p:ph type="title"/>
          </p:nvPr>
        </p:nvSpPr>
        <p:spPr>
          <a:xfrm>
            <a:off x="628650" y="3789040"/>
            <a:ext cx="7886700" cy="1325563"/>
          </a:xfrm>
          <a:prstGeom prst="rect">
            <a:avLst/>
          </a:prstGeom>
        </p:spPr>
        <p:txBody>
          <a:bodyPr/>
          <a:lstStyle>
            <a:lvl1pPr algn="ctr">
              <a:defRPr sz="3600">
                <a:solidFill>
                  <a:schemeClr val="bg1">
                    <a:lumMod val="50000"/>
                  </a:schemeClr>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3479379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050249" y="2060848"/>
            <a:ext cx="7043501" cy="2585323"/>
          </a:xfrm>
          <a:prstGeom prst="rect">
            <a:avLst/>
          </a:prstGeom>
          <a:noFill/>
        </p:spPr>
        <p:txBody>
          <a:bodyPr wrap="square" rtlCol="0">
            <a:spAutoFit/>
          </a:bodyPr>
          <a:lstStyle/>
          <a:p>
            <a:pPr algn="ctr"/>
            <a:r>
              <a:rPr lang="en-US" sz="5400" b="0" i="0" dirty="0">
                <a:solidFill>
                  <a:schemeClr val="accent3">
                    <a:lumMod val="75000"/>
                  </a:schemeClr>
                </a:solidFill>
                <a:latin typeface="Poppins Medium" panose="02000000000000000000" pitchFamily="2" charset="77"/>
                <a:cs typeface="Poppins Medium" panose="02000000000000000000" pitchFamily="2" charset="77"/>
              </a:rPr>
              <a:t>A project that helps people meet their emotional needs</a:t>
            </a:r>
          </a:p>
        </p:txBody>
      </p:sp>
      <p:sp>
        <p:nvSpPr>
          <p:cNvPr id="3" name="TextBox 2">
            <a:extLst>
              <a:ext uri="{FF2B5EF4-FFF2-40B4-BE49-F238E27FC236}">
                <a16:creationId xmlns:a16="http://schemas.microsoft.com/office/drawing/2014/main" id="{0F6C499D-041F-2C4E-8C20-B54997665F1E}"/>
              </a:ext>
            </a:extLst>
          </p:cNvPr>
          <p:cNvSpPr txBox="1"/>
          <p:nvPr userDrawn="1"/>
        </p:nvSpPr>
        <p:spPr>
          <a:xfrm>
            <a:off x="-8530" y="5589240"/>
            <a:ext cx="9152530" cy="276999"/>
          </a:xfrm>
          <a:prstGeom prst="rect">
            <a:avLst/>
          </a:prstGeom>
          <a:noFill/>
        </p:spPr>
        <p:txBody>
          <a:bodyPr wrap="square" rtlCol="0">
            <a:spAutoFit/>
          </a:bodyPr>
          <a:lstStyle/>
          <a:p>
            <a:pPr algn="ctr"/>
            <a:r>
              <a:rPr lang="en-US" sz="1200" b="0" i="0" dirty="0" err="1">
                <a:solidFill>
                  <a:schemeClr val="bg1"/>
                </a:solidFill>
                <a:latin typeface="Poppins Light" panose="02000000000000000000" pitchFamily="2" charset="77"/>
                <a:cs typeface="Poppins Light" panose="02000000000000000000" pitchFamily="2" charset="77"/>
              </a:rPr>
              <a:t>www.OUCHer.net</a:t>
            </a:r>
            <a:endParaRPr lang="en-US" sz="12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1714442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04E163-FD86-2D43-96FD-4FE749195AF1}"/>
              </a:ext>
            </a:extLst>
          </p:cNvPr>
          <p:cNvSpPr>
            <a:spLocks noGrp="1"/>
          </p:cNvSpPr>
          <p:nvPr>
            <p:ph type="body" sz="quarter" idx="10"/>
          </p:nvPr>
        </p:nvSpPr>
        <p:spPr>
          <a:xfrm>
            <a:off x="1835696" y="2492896"/>
            <a:ext cx="5594995" cy="2066404"/>
          </a:xfrm>
          <a:prstGeom prst="rect">
            <a:avLst/>
          </a:prstGeom>
        </p:spPr>
        <p:txBody>
          <a:bodyPr/>
          <a:lstStyle>
            <a:lvl1pPr>
              <a:buClr>
                <a:srgbClr val="84BD00"/>
              </a:buClr>
              <a:defRPr>
                <a:solidFill>
                  <a:srgbClr val="F29200"/>
                </a:solidFill>
                <a:latin typeface="Poppins" panose="02000000000000000000" pitchFamily="2" charset="77"/>
                <a:cs typeface="Poppins" panose="02000000000000000000" pitchFamily="2" charset="77"/>
              </a:defRPr>
            </a:lvl1pPr>
            <a:lvl2pPr>
              <a:buClr>
                <a:srgbClr val="84BD00"/>
              </a:buClr>
              <a:defRPr>
                <a:solidFill>
                  <a:srgbClr val="F29200"/>
                </a:solidFill>
                <a:latin typeface="Poppins" panose="02000000000000000000" pitchFamily="2" charset="77"/>
                <a:cs typeface="Poppins" panose="02000000000000000000" pitchFamily="2" charset="77"/>
              </a:defRPr>
            </a:lvl2pPr>
            <a:lvl3pPr>
              <a:buClr>
                <a:srgbClr val="84BD00"/>
              </a:buClr>
              <a:defRPr>
                <a:solidFill>
                  <a:srgbClr val="F29200"/>
                </a:solidFill>
                <a:latin typeface="Poppins" panose="02000000000000000000" pitchFamily="2" charset="77"/>
                <a:cs typeface="Poppins" panose="02000000000000000000" pitchFamily="2" charset="77"/>
              </a:defRPr>
            </a:lvl3pPr>
            <a:lvl4pPr>
              <a:buClr>
                <a:srgbClr val="84BD00"/>
              </a:buClr>
              <a:defRPr>
                <a:solidFill>
                  <a:srgbClr val="F29200"/>
                </a:solidFill>
                <a:latin typeface="Poppins" panose="02000000000000000000" pitchFamily="2" charset="77"/>
                <a:cs typeface="Poppins" panose="02000000000000000000" pitchFamily="2" charset="77"/>
              </a:defRPr>
            </a:lvl4pPr>
            <a:lvl5pPr>
              <a:buClr>
                <a:srgbClr val="84BD00"/>
              </a:buClr>
              <a:defRPr>
                <a:solidFill>
                  <a:srgbClr val="F29200"/>
                </a:solidFill>
                <a:latin typeface="Poppins" panose="02000000000000000000" pitchFamily="2" charset="77"/>
                <a:cs typeface="Poppins" panose="02000000000000000000"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9012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115616" y="2132856"/>
            <a:ext cx="7017731" cy="3785652"/>
          </a:xfrm>
          <a:prstGeom prst="rect">
            <a:avLst/>
          </a:prstGeom>
          <a:noFill/>
        </p:spPr>
        <p:txBody>
          <a:bodyPr wrap="square" rtlCol="0">
            <a:spAutoFit/>
          </a:bodyPr>
          <a:lstStyle/>
          <a:p>
            <a:pPr algn="ctr"/>
            <a:r>
              <a:rPr lang="en-US" sz="6000" b="0" i="0" dirty="0">
                <a:solidFill>
                  <a:schemeClr val="accent3">
                    <a:lumMod val="75000"/>
                  </a:schemeClr>
                </a:solidFill>
                <a:latin typeface="Poppins Medium" panose="02000000000000000000" pitchFamily="2" charset="77"/>
                <a:cs typeface="Poppins Medium" panose="02000000000000000000" pitchFamily="2" charset="77"/>
              </a:rPr>
              <a:t>A project that helps people meet their emotional needs</a:t>
            </a:r>
          </a:p>
        </p:txBody>
      </p:sp>
    </p:spTree>
    <p:extLst>
      <p:ext uri="{BB962C8B-B14F-4D97-AF65-F5344CB8AC3E}">
        <p14:creationId xmlns:p14="http://schemas.microsoft.com/office/powerpoint/2010/main" val="263141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Email&#10;&#10;Description automatically generated">
            <a:extLst>
              <a:ext uri="{FF2B5EF4-FFF2-40B4-BE49-F238E27FC236}">
                <a16:creationId xmlns:a16="http://schemas.microsoft.com/office/drawing/2014/main" id="{954BEE36-A9B5-094F-A130-1247A17A2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1188" y="2598764"/>
            <a:ext cx="630852" cy="630852"/>
          </a:xfrm>
          <a:prstGeom prst="rect">
            <a:avLst/>
          </a:prstGeom>
        </p:spPr>
      </p:pic>
      <p:pic>
        <p:nvPicPr>
          <p:cNvPr id="7" name="Picture 6">
            <a:extLst>
              <a:ext uri="{FF2B5EF4-FFF2-40B4-BE49-F238E27FC236}">
                <a16:creationId xmlns:a16="http://schemas.microsoft.com/office/drawing/2014/main" id="{9D683E12-D43A-0146-A703-C0DA541B17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01188" y="4165720"/>
            <a:ext cx="630852" cy="630852"/>
          </a:xfrm>
          <a:prstGeom prst="rect">
            <a:avLst/>
          </a:prstGeom>
        </p:spPr>
      </p:pic>
      <p:sp>
        <p:nvSpPr>
          <p:cNvPr id="8" name="TextBox 7">
            <a:extLst>
              <a:ext uri="{FF2B5EF4-FFF2-40B4-BE49-F238E27FC236}">
                <a16:creationId xmlns:a16="http://schemas.microsoft.com/office/drawing/2014/main" id="{A4C335CE-4022-8949-BC53-EECEC2B22013}"/>
              </a:ext>
            </a:extLst>
          </p:cNvPr>
          <p:cNvSpPr txBox="1"/>
          <p:nvPr userDrawn="1"/>
        </p:nvSpPr>
        <p:spPr>
          <a:xfrm>
            <a:off x="3275856" y="3373632"/>
            <a:ext cx="2710048" cy="430887"/>
          </a:xfrm>
          <a:prstGeom prst="rect">
            <a:avLst/>
          </a:prstGeom>
          <a:noFill/>
        </p:spPr>
        <p:txBody>
          <a:bodyPr wrap="square" rtlCol="0">
            <a:spAutoFit/>
          </a:bodyPr>
          <a:lstStyle/>
          <a:p>
            <a:pPr algn="ctr"/>
            <a:r>
              <a:rPr lang="en-US" sz="2200" b="0" i="0" dirty="0" err="1">
                <a:solidFill>
                  <a:schemeClr val="tx1"/>
                </a:solidFill>
                <a:latin typeface="Poppins Medium" panose="02000000000000000000" pitchFamily="2" charset="77"/>
                <a:cs typeface="Poppins Medium" panose="02000000000000000000" pitchFamily="2" charset="77"/>
              </a:rPr>
              <a:t>info@</a:t>
            </a:r>
            <a:r>
              <a:rPr lang="en-US" sz="2200" b="0" i="0" dirty="0" err="1">
                <a:solidFill>
                  <a:srgbClr val="F29200"/>
                </a:solidFill>
                <a:latin typeface="Poppins Medium" panose="02000000000000000000" pitchFamily="2" charset="77"/>
                <a:cs typeface="Poppins Medium" panose="02000000000000000000" pitchFamily="2" charset="77"/>
              </a:rPr>
              <a:t>O</a:t>
            </a:r>
            <a:r>
              <a:rPr lang="en-US" sz="2200" b="0" i="0" dirty="0" err="1">
                <a:solidFill>
                  <a:srgbClr val="E61A75"/>
                </a:solidFill>
                <a:latin typeface="Poppins Medium" panose="02000000000000000000" pitchFamily="2" charset="77"/>
                <a:cs typeface="Poppins Medium" panose="02000000000000000000" pitchFamily="2" charset="77"/>
              </a:rPr>
              <a:t>U</a:t>
            </a:r>
            <a:r>
              <a:rPr lang="en-US" sz="2200" b="0" i="0" dirty="0" err="1">
                <a:solidFill>
                  <a:srgbClr val="84BD00"/>
                </a:solidFill>
                <a:latin typeface="Poppins Medium" panose="02000000000000000000" pitchFamily="2" charset="77"/>
                <a:cs typeface="Poppins Medium" panose="02000000000000000000" pitchFamily="2" charset="77"/>
              </a:rPr>
              <a:t>C</a:t>
            </a:r>
            <a:r>
              <a:rPr lang="en-US" sz="2200" b="0" i="0" dirty="0" err="1">
                <a:solidFill>
                  <a:srgbClr val="2DAAE3"/>
                </a:solidFill>
                <a:latin typeface="Poppins Medium" panose="02000000000000000000" pitchFamily="2" charset="77"/>
                <a:cs typeface="Poppins Medium" panose="02000000000000000000" pitchFamily="2" charset="77"/>
              </a:rPr>
              <a:t>H</a:t>
            </a:r>
            <a:r>
              <a:rPr lang="en-US" sz="2200" b="0" i="0" dirty="0" err="1">
                <a:solidFill>
                  <a:schemeClr val="tx1"/>
                </a:solidFill>
                <a:latin typeface="Poppins Medium" panose="02000000000000000000" pitchFamily="2" charset="77"/>
                <a:cs typeface="Poppins Medium" panose="02000000000000000000" pitchFamily="2" charset="77"/>
              </a:rPr>
              <a:t>er.net</a:t>
            </a:r>
            <a:endParaRPr lang="en-US" sz="2200" b="0" i="0" dirty="0">
              <a:solidFill>
                <a:schemeClr val="tx1"/>
              </a:solidFill>
              <a:latin typeface="Poppins Medium" panose="02000000000000000000" pitchFamily="2" charset="77"/>
              <a:cs typeface="Poppins Medium" panose="02000000000000000000" pitchFamily="2" charset="77"/>
            </a:endParaRPr>
          </a:p>
        </p:txBody>
      </p:sp>
      <p:sp>
        <p:nvSpPr>
          <p:cNvPr id="10" name="TextBox 9">
            <a:extLst>
              <a:ext uri="{FF2B5EF4-FFF2-40B4-BE49-F238E27FC236}">
                <a16:creationId xmlns:a16="http://schemas.microsoft.com/office/drawing/2014/main" id="{8D9B6350-0FC2-F84D-8978-566C1BC20399}"/>
              </a:ext>
            </a:extLst>
          </p:cNvPr>
          <p:cNvSpPr txBox="1"/>
          <p:nvPr userDrawn="1"/>
        </p:nvSpPr>
        <p:spPr>
          <a:xfrm>
            <a:off x="2915816" y="4942329"/>
            <a:ext cx="3456384" cy="430887"/>
          </a:xfrm>
          <a:prstGeom prst="rect">
            <a:avLst/>
          </a:prstGeom>
          <a:noFill/>
        </p:spPr>
        <p:txBody>
          <a:bodyPr wrap="square" rtlCol="0">
            <a:spAutoFit/>
          </a:bodyPr>
          <a:lstStyle/>
          <a:p>
            <a:pPr algn="ctr"/>
            <a:r>
              <a:rPr lang="en-US" sz="2200" b="0" i="0" dirty="0">
                <a:solidFill>
                  <a:schemeClr val="tx1"/>
                </a:solidFill>
                <a:latin typeface="Poppins Medium" panose="02000000000000000000" pitchFamily="2" charset="77"/>
                <a:cs typeface="Poppins Medium" panose="02000000000000000000" pitchFamily="2" charset="77"/>
              </a:rPr>
              <a:t>@4emotional</a:t>
            </a:r>
            <a:r>
              <a:rPr lang="en-US" sz="2200" b="0" i="0" dirty="0">
                <a:solidFill>
                  <a:srgbClr val="F29200"/>
                </a:solidFill>
                <a:latin typeface="Poppins Medium" panose="02000000000000000000" pitchFamily="2" charset="77"/>
                <a:cs typeface="Poppins Medium" panose="02000000000000000000" pitchFamily="2" charset="77"/>
              </a:rPr>
              <a:t>O</a:t>
            </a:r>
            <a:r>
              <a:rPr lang="en-US" sz="2200" b="0" i="0" dirty="0">
                <a:solidFill>
                  <a:srgbClr val="E61A75"/>
                </a:solidFill>
                <a:latin typeface="Poppins Medium" panose="02000000000000000000" pitchFamily="2" charset="77"/>
                <a:cs typeface="Poppins Medium" panose="02000000000000000000" pitchFamily="2" charset="77"/>
              </a:rPr>
              <a:t>U</a:t>
            </a:r>
            <a:r>
              <a:rPr lang="en-US" sz="2200" b="0" i="0" dirty="0">
                <a:solidFill>
                  <a:srgbClr val="84BD00"/>
                </a:solidFill>
                <a:latin typeface="Poppins Medium" panose="02000000000000000000" pitchFamily="2" charset="77"/>
                <a:cs typeface="Poppins Medium" panose="02000000000000000000" pitchFamily="2" charset="77"/>
              </a:rPr>
              <a:t>C</a:t>
            </a:r>
            <a:r>
              <a:rPr lang="en-US" sz="2200" b="0" i="0" dirty="0">
                <a:solidFill>
                  <a:srgbClr val="2DAAE3"/>
                </a:solidFill>
                <a:latin typeface="Poppins Medium" panose="02000000000000000000" pitchFamily="2" charset="77"/>
                <a:cs typeface="Poppins Medium" panose="02000000000000000000" pitchFamily="2" charset="77"/>
              </a:rPr>
              <a:t>H</a:t>
            </a:r>
            <a:r>
              <a:rPr lang="en-US" sz="2200" b="0" i="0" dirty="0">
                <a:solidFill>
                  <a:schemeClr val="tx1"/>
                </a:solidFill>
                <a:latin typeface="Poppins Medium" panose="02000000000000000000" pitchFamily="2" charset="77"/>
                <a:cs typeface="Poppins Medium" panose="02000000000000000000" pitchFamily="2" charset="77"/>
              </a:rPr>
              <a:t>s</a:t>
            </a:r>
          </a:p>
        </p:txBody>
      </p:sp>
      <p:sp>
        <p:nvSpPr>
          <p:cNvPr id="11" name="TextBox 10">
            <a:extLst>
              <a:ext uri="{FF2B5EF4-FFF2-40B4-BE49-F238E27FC236}">
                <a16:creationId xmlns:a16="http://schemas.microsoft.com/office/drawing/2014/main" id="{DE19140F-5766-5240-A40F-C118850DFACD}"/>
              </a:ext>
            </a:extLst>
          </p:cNvPr>
          <p:cNvSpPr txBox="1"/>
          <p:nvPr userDrawn="1"/>
        </p:nvSpPr>
        <p:spPr>
          <a:xfrm>
            <a:off x="-8530" y="6351711"/>
            <a:ext cx="9152530" cy="461665"/>
          </a:xfrm>
          <a:prstGeom prst="rect">
            <a:avLst/>
          </a:prstGeom>
          <a:noFill/>
        </p:spPr>
        <p:txBody>
          <a:bodyPr wrap="square" rtlCol="0">
            <a:spAutoFit/>
          </a:bodyPr>
          <a:lstStyle/>
          <a:p>
            <a:pPr algn="ctr"/>
            <a:r>
              <a:rPr lang="en-US" sz="2400" b="0" i="0" dirty="0" err="1">
                <a:solidFill>
                  <a:schemeClr val="bg1"/>
                </a:solidFill>
                <a:latin typeface="Poppins Light" panose="02000000000000000000" pitchFamily="2" charset="77"/>
                <a:cs typeface="Poppins Light" panose="02000000000000000000" pitchFamily="2" charset="77"/>
              </a:rPr>
              <a:t>www.OUCHer.net</a:t>
            </a:r>
            <a:endParaRPr lang="en-US" sz="24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28126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E6ED-7F74-864B-B27C-FC92823F20AF}"/>
              </a:ext>
            </a:extLst>
          </p:cNvPr>
          <p:cNvSpPr>
            <a:spLocks noGrp="1"/>
          </p:cNvSpPr>
          <p:nvPr>
            <p:ph type="title"/>
          </p:nvPr>
        </p:nvSpPr>
        <p:spPr>
          <a:xfrm>
            <a:off x="628650" y="3831629"/>
            <a:ext cx="7886700" cy="1325563"/>
          </a:xfrm>
          <a:prstGeom prst="rect">
            <a:avLst/>
          </a:prstGeom>
        </p:spPr>
        <p:txBody>
          <a:bodyPr/>
          <a:lstStyle>
            <a:lvl1pPr algn="ctr">
              <a:defRPr sz="3600">
                <a:solidFill>
                  <a:schemeClr val="bg1"/>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348022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772881-175C-7743-892E-33A5FCEE1176}"/>
              </a:ext>
            </a:extLst>
          </p:cNvPr>
          <p:cNvSpPr>
            <a:spLocks noGrp="1"/>
          </p:cNvSpPr>
          <p:nvPr>
            <p:ph type="title"/>
          </p:nvPr>
        </p:nvSpPr>
        <p:spPr>
          <a:xfrm>
            <a:off x="4410" y="3861049"/>
            <a:ext cx="9139590" cy="576064"/>
          </a:xfrm>
          <a:prstGeom prst="rect">
            <a:avLst/>
          </a:prstGeom>
        </p:spPr>
        <p:txBody>
          <a:bodyPr/>
          <a:lstStyle>
            <a:lvl1pPr algn="ctr">
              <a:defRPr sz="3600">
                <a:solidFill>
                  <a:schemeClr val="bg1"/>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152390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755577" y="2131764"/>
            <a:ext cx="7632848" cy="865188"/>
          </a:xfrm>
          <a:prstGeom prst="rect">
            <a:avLst/>
          </a:prstGeom>
        </p:spPr>
        <p:txBody>
          <a:bodyPr/>
          <a:lstStyle>
            <a:lvl1pPr marL="0" indent="0" algn="ctr">
              <a:buNone/>
              <a:defRPr sz="4400" b="1" i="0">
                <a:solidFill>
                  <a:schemeClr val="bg1"/>
                </a:solidFill>
                <a:latin typeface="Poppins SemiBold" panose="02000000000000000000" pitchFamily="2" charset="77"/>
                <a:cs typeface="Poppins SemiBold" panose="02000000000000000000" pitchFamily="2" charset="77"/>
              </a:defRPr>
            </a:lvl1pPr>
          </a:lstStyle>
          <a:p>
            <a:pPr lvl="0"/>
            <a:r>
              <a:rPr lang="en-US" dirty="0"/>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429000"/>
            <a:ext cx="4103687" cy="722313"/>
          </a:xfrm>
          <a:prstGeom prst="rect">
            <a:avLst/>
          </a:prstGeom>
        </p:spPr>
        <p:txBody>
          <a:bodyPr/>
          <a:lstStyle>
            <a:lvl1pPr marL="0" indent="0" algn="ctr">
              <a:buNone/>
              <a:defRPr sz="2400" b="0" i="0">
                <a:solidFill>
                  <a:schemeClr val="bg1"/>
                </a:solidFill>
                <a:latin typeface="Poppins" panose="02000000000000000000" pitchFamily="2" charset="77"/>
                <a:cs typeface="Poppins" panose="02000000000000000000" pitchFamily="2" charset="77"/>
              </a:defRPr>
            </a:lvl1pPr>
          </a:lstStyle>
          <a:p>
            <a:pPr lvl="0"/>
            <a:r>
              <a:rPr lang="en-US" dirty="0"/>
              <a:t>Add name</a:t>
            </a:r>
          </a:p>
          <a:p>
            <a:pPr lvl="0"/>
            <a:r>
              <a:rPr lang="en-US" dirty="0"/>
              <a:t>Add person’s title</a:t>
            </a:r>
          </a:p>
        </p:txBody>
      </p:sp>
    </p:spTree>
    <p:extLst>
      <p:ext uri="{BB962C8B-B14F-4D97-AF65-F5344CB8AC3E}">
        <p14:creationId xmlns:p14="http://schemas.microsoft.com/office/powerpoint/2010/main" val="11056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768752" cy="865188"/>
          </a:xfrm>
          <a:prstGeom prst="rect">
            <a:avLst/>
          </a:prstGeom>
        </p:spPr>
        <p:txBody>
          <a:bodyPr/>
          <a:lstStyle>
            <a:lvl1pPr marL="0" indent="0" algn="l">
              <a:buNone/>
              <a:defRPr sz="4000" b="0" i="0">
                <a:solidFill>
                  <a:srgbClr val="84BD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1700808"/>
            <a:ext cx="6768752" cy="722313"/>
          </a:xfrm>
          <a:prstGeom prst="rect">
            <a:avLst/>
          </a:prstGeom>
        </p:spPr>
        <p:txBody>
          <a:bodyPr/>
          <a:lstStyle>
            <a:lvl1pPr marL="342900" indent="-342900" algn="l">
              <a:lnSpc>
                <a:spcPct val="100000"/>
              </a:lnSpc>
              <a:buClr>
                <a:srgbClr val="F29200"/>
              </a:buClr>
              <a:buFont typeface="Arial" panose="020B0604020202020204" pitchFamily="34" charset="0"/>
              <a:buChar char="•"/>
              <a:defRPr sz="2000" b="0" i="0">
                <a:solidFill>
                  <a:srgbClr val="E61A75"/>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3278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768752" cy="865188"/>
          </a:xfrm>
          <a:prstGeom prst="rect">
            <a:avLst/>
          </a:prstGeom>
        </p:spPr>
        <p:txBody>
          <a:bodyPr/>
          <a:lstStyle>
            <a:lvl1pPr marL="0" indent="0" algn="l">
              <a:buNone/>
              <a:defRPr sz="40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page </a:t>
            </a:r>
          </a:p>
          <a:p>
            <a:pPr lvl="0"/>
            <a:r>
              <a:rPr lang="en-US" dirty="0"/>
              <a:t>title</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2060848"/>
            <a:ext cx="6768752" cy="722313"/>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F292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292153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4"/>
            <a:ext cx="7632848" cy="1226369"/>
          </a:xfrm>
          <a:prstGeom prst="rect">
            <a:avLst/>
          </a:prstGeom>
        </p:spPr>
        <p:txBody>
          <a:bodyPr/>
          <a:lstStyle>
            <a:lvl1pPr marL="0" indent="0" algn="l">
              <a:buNone/>
              <a:defRPr sz="4000" b="0" i="0">
                <a:solidFill>
                  <a:srgbClr val="E61A75"/>
                </a:solidFill>
                <a:latin typeface="Poppins Medium" panose="02000000000000000000" pitchFamily="2" charset="77"/>
                <a:cs typeface="Poppins Medium" panose="02000000000000000000" pitchFamily="2" charset="77"/>
              </a:defRPr>
            </a:lvl1pPr>
          </a:lstStyle>
          <a:p>
            <a:pPr lvl="0"/>
            <a:r>
              <a:rPr lang="en-US" dirty="0"/>
              <a:t>Insert page</a:t>
            </a:r>
          </a:p>
          <a:p>
            <a:pPr lvl="0"/>
            <a:r>
              <a:rPr lang="en-US" dirty="0"/>
              <a:t>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2060848"/>
            <a:ext cx="7272808" cy="722313"/>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2DAAE3"/>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8506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1700808"/>
            <a:ext cx="7272808" cy="722313"/>
          </a:xfrm>
          <a:prstGeom prst="rect">
            <a:avLst/>
          </a:prstGeom>
        </p:spPr>
        <p:txBody>
          <a:bodyPr/>
          <a:lstStyle>
            <a:lvl1pPr marL="342900" indent="-342900" algn="l">
              <a:lnSpc>
                <a:spcPct val="100000"/>
              </a:lnSpc>
              <a:buClr>
                <a:srgbClr val="E61A75"/>
              </a:buClr>
              <a:buFont typeface="Arial" panose="020B0604020202020204" pitchFamily="34" charset="0"/>
              <a:buChar char="•"/>
              <a:defRPr sz="2000" b="0" i="0">
                <a:solidFill>
                  <a:srgbClr val="84BD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3592024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2.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3.xml"/><Relationship Id="rId1" Type="http://schemas.openxmlformats.org/officeDocument/2006/relationships/slideLayout" Target="../slideLayouts/slideLayout1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4.xml"/><Relationship Id="rId1" Type="http://schemas.openxmlformats.org/officeDocument/2006/relationships/slideLayout" Target="../slideLayouts/slideLayout2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3.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6.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theme" Target="../theme/theme8.xml"/><Relationship Id="rId4"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A1BFE-D569-334A-BB00-E172B0BEEE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09671822"/>
      </p:ext>
    </p:extLst>
  </p:cSld>
  <p:clrMap bg1="lt1" tx1="dk1" bg2="lt2" tx2="dk2" accent1="accent1" accent2="accent2" accent3="accent3" accent4="accent4" accent5="accent5" accent6="accent6" hlink="hlink" folHlink="folHlink"/>
  <p:sldLayoutIdLst>
    <p:sldLayoutId id="21474839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31AB38-504F-FA4B-9A1F-F261AA4C7482}"/>
              </a:ext>
            </a:extLst>
          </p:cNvPr>
          <p:cNvSpPr/>
          <p:nvPr userDrawn="1"/>
        </p:nvSpPr>
        <p:spPr>
          <a:xfrm>
            <a:off x="827584" y="3408040"/>
            <a:ext cx="2520280"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CD018-C101-1847-952A-508CBB8932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124711608"/>
      </p:ext>
    </p:extLst>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31AB38-504F-FA4B-9A1F-F261AA4C7482}"/>
              </a:ext>
            </a:extLst>
          </p:cNvPr>
          <p:cNvSpPr/>
          <p:nvPr userDrawn="1"/>
        </p:nvSpPr>
        <p:spPr>
          <a:xfrm>
            <a:off x="827584" y="3408040"/>
            <a:ext cx="2520280"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B07AD6-3049-A740-A68E-B07308FCD4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582686507"/>
      </p:ext>
    </p:extLst>
  </p:cSld>
  <p:clrMap bg1="lt1" tx1="dk1" bg2="lt2" tx2="dk2" accent1="accent1" accent2="accent2" accent3="accent3" accent4="accent4" accent5="accent5" accent6="accent6" hlink="hlink" folHlink="folHlink"/>
  <p:sldLayoutIdLst>
    <p:sldLayoutId id="21474838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F49CD-909D-974A-8230-56596DC33D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1204803"/>
      </p:ext>
    </p:extLst>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5BAB4E-0CBA-6A42-8911-C1CDA3EFA1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135107177"/>
      </p:ext>
    </p:ext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4" name="Picture 3">
            <a:extLst>
              <a:ext uri="{FF2B5EF4-FFF2-40B4-BE49-F238E27FC236}">
                <a16:creationId xmlns:a16="http://schemas.microsoft.com/office/drawing/2014/main" id="{80EAF551-4625-9F46-A41A-47313273F1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880277753"/>
      </p:ext>
    </p:extLst>
  </p:cSld>
  <p:clrMap bg1="lt1" tx1="dk1" bg2="lt2" tx2="dk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4" name="Picture 3">
            <a:extLst>
              <a:ext uri="{FF2B5EF4-FFF2-40B4-BE49-F238E27FC236}">
                <a16:creationId xmlns:a16="http://schemas.microsoft.com/office/drawing/2014/main" id="{80EAF551-4625-9F46-A41A-47313273F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158866AE-3874-E54A-A21C-DF2D3C5DD458}"/>
              </a:ext>
            </a:extLst>
          </p:cNvPr>
          <p:cNvSpPr txBox="1"/>
          <p:nvPr userDrawn="1"/>
        </p:nvSpPr>
        <p:spPr>
          <a:xfrm>
            <a:off x="-8530" y="6464369"/>
            <a:ext cx="9152530" cy="276999"/>
          </a:xfrm>
          <a:prstGeom prst="rect">
            <a:avLst/>
          </a:prstGeom>
          <a:noFill/>
        </p:spPr>
        <p:txBody>
          <a:bodyPr wrap="square" rtlCol="0">
            <a:spAutoFit/>
          </a:bodyPr>
          <a:lstStyle/>
          <a:p>
            <a:pPr algn="ctr"/>
            <a:r>
              <a:rPr lang="en-US" sz="1200" b="0" i="0" dirty="0" err="1">
                <a:solidFill>
                  <a:schemeClr val="bg1"/>
                </a:solidFill>
                <a:latin typeface="Poppins Light" panose="02000000000000000000" pitchFamily="2" charset="77"/>
                <a:cs typeface="Poppins Light" panose="02000000000000000000" pitchFamily="2" charset="77"/>
              </a:rPr>
              <a:t>www.OUCHer.net</a:t>
            </a:r>
            <a:endParaRPr lang="en-US" sz="12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2542022450"/>
      </p:ext>
    </p:extLst>
  </p:cSld>
  <p:clrMap bg1="lt1" tx1="dk1" bg2="lt2" tx2="dk2" accent1="accent1" accent2="accent2" accent3="accent3" accent4="accent4" accent5="accent5" accent6="accent6" hlink="hlink" folHlink="folHlink"/>
  <p:sldLayoutIdLst>
    <p:sldLayoutId id="2147483916" r:id="rId1"/>
    <p:sldLayoutId id="2147483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16594"/>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051204348"/>
      </p:ext>
    </p:extLst>
  </p:cSld>
  <p:clrMap bg1="lt1" tx1="dk1" bg2="lt2" tx2="dk2" accent1="accent1" accent2="accent2" accent3="accent3" accent4="accent4" accent5="accent5" accent6="accent6" hlink="hlink" folHlink="folHlink"/>
  <p:sldLayoutIdLst>
    <p:sldLayoutId id="21474839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235064673"/>
      </p:ext>
    </p:ext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341535993"/>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9C613-73C2-6B45-A903-5463DEB14C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90236470"/>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603A5-0A8B-124E-9DC4-4D19124B2E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0150601"/>
      </p:ext>
    </p:extLst>
  </p:cSld>
  <p:clrMap bg1="lt1" tx1="dk1" bg2="lt2" tx2="dk2" accent1="accent1" accent2="accent2" accent3="accent3" accent4="accent4" accent5="accent5" accent6="accent6" hlink="hlink" folHlink="folHlink"/>
  <p:sldLayoutIdLst>
    <p:sldLayoutId id="2147483871" r:id="rId1"/>
    <p:sldLayoutId id="21474839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4464E-8535-2845-B68A-44AD0CDC59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61792198"/>
      </p:ext>
    </p:extLst>
  </p:cSld>
  <p:clrMap bg1="lt1" tx1="dk1" bg2="lt2" tx2="dk2" accent1="accent1" accent2="accent2" accent3="accent3" accent4="accent4" accent5="accent5" accent6="accent6" hlink="hlink" folHlink="folHlink"/>
  <p:sldLayoutIdLst>
    <p:sldLayoutId id="2147483872" r:id="rId1"/>
    <p:sldLayoutId id="21474839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26EBC-AE1A-D94D-B543-BFD8621F2D8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537168709"/>
      </p:ext>
    </p:extLst>
  </p:cSld>
  <p:clrMap bg1="lt1" tx1="dk1" bg2="lt2" tx2="dk2" accent1="accent1" accent2="accent2" accent3="accent3" accent4="accent4" accent5="accent5" accent6="accent6" hlink="hlink" folHlink="folHlink"/>
  <p:sldLayoutIdLst>
    <p:sldLayoutId id="2147483851" r:id="rId1"/>
    <p:sldLayoutId id="2147483912" r:id="rId2"/>
    <p:sldLayoutId id="2147483913" r:id="rId3"/>
    <p:sldLayoutId id="21474839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CF5EE-366E-5D4F-A497-947E6460A44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979971774"/>
      </p:ext>
    </p:extLst>
  </p:cSld>
  <p:clrMap bg1="lt1" tx1="dk1" bg2="lt2" tx2="dk2" accent1="accent1" accent2="accent2" accent3="accent3" accent4="accent4" accent5="accent5" accent6="accent6" hlink="hlink" folHlink="folHlink"/>
  <p:sldLayoutIdLst>
    <p:sldLayoutId id="2147483866" r:id="rId1"/>
    <p:sldLayoutId id="21474838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16.pn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image" Target="../media/image27.jpg"/><Relationship Id="rId1" Type="http://schemas.openxmlformats.org/officeDocument/2006/relationships/slideLayout" Target="../slideLayouts/slideLayout9.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8.pn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6.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jp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7B42-C68D-394C-8756-A830A82BB26F}"/>
              </a:ext>
            </a:extLst>
          </p:cNvPr>
          <p:cNvSpPr>
            <a:spLocks noGrp="1"/>
          </p:cNvSpPr>
          <p:nvPr>
            <p:ph type="title"/>
          </p:nvPr>
        </p:nvSpPr>
        <p:spPr/>
        <p:txBody>
          <a:bodyPr/>
          <a:lstStyle/>
          <a:p>
            <a:r>
              <a:rPr lang="en-GB" sz="1600" dirty="0"/>
              <a:t>When you want to tell somebody something,</a:t>
            </a:r>
            <a:br>
              <a:rPr lang="en-GB" sz="1600" dirty="0"/>
            </a:br>
            <a:r>
              <a:rPr lang="en-GB" sz="1600" dirty="0"/>
              <a:t>but not sure how…</a:t>
            </a:r>
          </a:p>
        </p:txBody>
      </p:sp>
    </p:spTree>
    <p:extLst>
      <p:ext uri="{BB962C8B-B14F-4D97-AF65-F5344CB8AC3E}">
        <p14:creationId xmlns:p14="http://schemas.microsoft.com/office/powerpoint/2010/main" val="143875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3CE83EC-6F9C-494B-8D8B-5C617481B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53408">
            <a:off x="379886" y="1448207"/>
            <a:ext cx="2397898" cy="1781771"/>
          </a:xfrm>
          <a:prstGeom prst="rect">
            <a:avLst/>
          </a:prstGeom>
        </p:spPr>
      </p:pic>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a:xfrm>
            <a:off x="683568" y="618455"/>
            <a:ext cx="7632848" cy="615669"/>
          </a:xfrm>
        </p:spPr>
        <p:txBody>
          <a:bodyPr/>
          <a:lstStyle/>
          <a:p>
            <a:r>
              <a:rPr lang="en-GB" dirty="0">
                <a:solidFill>
                  <a:srgbClr val="84BD00"/>
                </a:solidFill>
              </a:rPr>
              <a:t>If so,             can help</a:t>
            </a:r>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785" y="581083"/>
            <a:ext cx="1800200" cy="615669"/>
          </a:xfrm>
          <a:prstGeom prst="rect">
            <a:avLst/>
          </a:prstGeom>
        </p:spPr>
      </p:pic>
      <p:pic>
        <p:nvPicPr>
          <p:cNvPr id="5" name="Picture 4" descr="Diagram&#10;&#10;Description automatically generated">
            <a:extLst>
              <a:ext uri="{FF2B5EF4-FFF2-40B4-BE49-F238E27FC236}">
                <a16:creationId xmlns:a16="http://schemas.microsoft.com/office/drawing/2014/main" id="{B6E5F684-A21A-234D-A2FE-48CBA7BC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925" y="428359"/>
            <a:ext cx="2067252" cy="159350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hape, circle&#10;&#10;Description automatically generated">
            <a:extLst>
              <a:ext uri="{FF2B5EF4-FFF2-40B4-BE49-F238E27FC236}">
                <a16:creationId xmlns:a16="http://schemas.microsoft.com/office/drawing/2014/main" id="{E0BF3D93-8A6E-1A47-9771-9AAA7E9A9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042" y="1708947"/>
            <a:ext cx="2067252" cy="159350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7C7D3A5-F212-C640-8E12-AC386F0C8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958" y="2135666"/>
            <a:ext cx="2338083" cy="16561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5" name="Group 44">
            <a:extLst>
              <a:ext uri="{FF2B5EF4-FFF2-40B4-BE49-F238E27FC236}">
                <a16:creationId xmlns:a16="http://schemas.microsoft.com/office/drawing/2014/main" id="{6BAD6628-B9D6-9247-A0B0-042A017528E5}"/>
              </a:ext>
            </a:extLst>
          </p:cNvPr>
          <p:cNvGrpSpPr/>
          <p:nvPr/>
        </p:nvGrpSpPr>
        <p:grpSpPr>
          <a:xfrm>
            <a:off x="5187730" y="4365104"/>
            <a:ext cx="3501281" cy="1149860"/>
            <a:chOff x="1093358" y="2571934"/>
            <a:chExt cx="7424836" cy="2438400"/>
          </a:xfrm>
        </p:grpSpPr>
        <p:pic>
          <p:nvPicPr>
            <p:cNvPr id="32" name="Picture 31">
              <a:extLst>
                <a:ext uri="{FF2B5EF4-FFF2-40B4-BE49-F238E27FC236}">
                  <a16:creationId xmlns:a16="http://schemas.microsoft.com/office/drawing/2014/main" id="{FCA81874-1BB9-4846-9D36-6C590B2941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358"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id="{A3CA21DB-8327-0042-9637-D8556D2E0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3438"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a:extLst>
                <a:ext uri="{FF2B5EF4-FFF2-40B4-BE49-F238E27FC236}">
                  <a16:creationId xmlns:a16="http://schemas.microsoft.com/office/drawing/2014/main" id="{94979AAD-DB29-074A-AA2A-CBCB3F864C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1510"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CA7D52FD-34F1-D44E-AEBE-E578B26425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9582"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a:extLst>
                <a:ext uri="{FF2B5EF4-FFF2-40B4-BE49-F238E27FC236}">
                  <a16:creationId xmlns:a16="http://schemas.microsoft.com/office/drawing/2014/main" id="{39407ED1-4F00-204C-B52F-00A2C9182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7654"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a:extLst>
                <a:ext uri="{FF2B5EF4-FFF2-40B4-BE49-F238E27FC236}">
                  <a16:creationId xmlns:a16="http://schemas.microsoft.com/office/drawing/2014/main" id="{999CA146-8C27-9D45-91FC-DBA99FA526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9702"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a:extLst>
                <a:ext uri="{FF2B5EF4-FFF2-40B4-BE49-F238E27FC236}">
                  <a16:creationId xmlns:a16="http://schemas.microsoft.com/office/drawing/2014/main" id="{984E74C8-306B-9043-9356-50CB444D02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7994"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6" name="TextBox 45">
            <a:extLst>
              <a:ext uri="{FF2B5EF4-FFF2-40B4-BE49-F238E27FC236}">
                <a16:creationId xmlns:a16="http://schemas.microsoft.com/office/drawing/2014/main" id="{7F853EA0-C059-BC4E-A2CB-1B9B5C5F3550}"/>
              </a:ext>
            </a:extLst>
          </p:cNvPr>
          <p:cNvSpPr txBox="1"/>
          <p:nvPr/>
        </p:nvSpPr>
        <p:spPr>
          <a:xfrm>
            <a:off x="3319032" y="1434262"/>
            <a:ext cx="1868698"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School and class posters</a:t>
            </a:r>
            <a:endParaRPr lang="en-GB" sz="1600" dirty="0">
              <a:latin typeface="Calibri" panose="020F0502020204030204" pitchFamily="34" charset="0"/>
              <a:ea typeface="Calibri" panose="020F0502020204030204" pitchFamily="34" charset="0"/>
            </a:endParaRPr>
          </a:p>
        </p:txBody>
      </p:sp>
      <p:sp>
        <p:nvSpPr>
          <p:cNvPr id="47" name="TextBox 46">
            <a:extLst>
              <a:ext uri="{FF2B5EF4-FFF2-40B4-BE49-F238E27FC236}">
                <a16:creationId xmlns:a16="http://schemas.microsoft.com/office/drawing/2014/main" id="{7967B659-A549-574E-9AD5-7BDBC43A6A10}"/>
              </a:ext>
            </a:extLst>
          </p:cNvPr>
          <p:cNvSpPr txBox="1"/>
          <p:nvPr/>
        </p:nvSpPr>
        <p:spPr>
          <a:xfrm>
            <a:off x="2914412" y="4788441"/>
            <a:ext cx="1801604" cy="584775"/>
          </a:xfrm>
          <a:prstGeom prst="rect">
            <a:avLst/>
          </a:prstGeom>
          <a:noFill/>
        </p:spPr>
        <p:txBody>
          <a:bodyPr wrap="square" rtlCol="0">
            <a:spAutoFit/>
          </a:bodyPr>
          <a:lstStyle/>
          <a:p>
            <a:r>
              <a:rPr lang="en-GB" sz="1600" dirty="0" err="1">
                <a:latin typeface="MarketOT" panose="03010504020101010101" pitchFamily="66" charset="77"/>
                <a:ea typeface="Calibri" panose="020F0502020204030204" pitchFamily="34" charset="0"/>
                <a:cs typeface="MarketOT" panose="03010504020101010101" pitchFamily="66" charset="77"/>
              </a:rPr>
              <a:t>vOUCHers</a:t>
            </a:r>
            <a:r>
              <a:rPr lang="en-GB" sz="1600" dirty="0">
                <a:latin typeface="MarketOT" panose="03010504020101010101" pitchFamily="66" charset="77"/>
                <a:ea typeface="Calibri" panose="020F0502020204030204" pitchFamily="34" charset="0"/>
                <a:cs typeface="MarketOT" panose="03010504020101010101" pitchFamily="66" charset="77"/>
              </a:rPr>
              <a:t> book with 16 different </a:t>
            </a:r>
            <a:r>
              <a:rPr lang="en-GB" sz="1600" dirty="0" err="1">
                <a:latin typeface="MarketOT" panose="03010504020101010101" pitchFamily="66" charset="77"/>
                <a:ea typeface="Calibri" panose="020F0502020204030204" pitchFamily="34" charset="0"/>
                <a:cs typeface="MarketOT" panose="03010504020101010101" pitchFamily="66" charset="77"/>
              </a:rPr>
              <a:t>vOUCHers</a:t>
            </a:r>
            <a:endParaRPr lang="en-GB" sz="1600" dirty="0">
              <a:latin typeface="Calibri" panose="020F0502020204030204" pitchFamily="34" charset="0"/>
              <a:ea typeface="Calibri" panose="020F0502020204030204" pitchFamily="34" charset="0"/>
            </a:endParaRPr>
          </a:p>
        </p:txBody>
      </p:sp>
      <p:sp>
        <p:nvSpPr>
          <p:cNvPr id="48" name="TextBox 47">
            <a:extLst>
              <a:ext uri="{FF2B5EF4-FFF2-40B4-BE49-F238E27FC236}">
                <a16:creationId xmlns:a16="http://schemas.microsoft.com/office/drawing/2014/main" id="{40A9D523-6CB8-C949-8CC1-EB76BB224147}"/>
              </a:ext>
            </a:extLst>
          </p:cNvPr>
          <p:cNvSpPr txBox="1"/>
          <p:nvPr/>
        </p:nvSpPr>
        <p:spPr>
          <a:xfrm>
            <a:off x="5851671" y="3844137"/>
            <a:ext cx="2254147"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Symbol Exchange Cards</a:t>
            </a:r>
            <a:endParaRPr lang="en-GB" sz="1600" dirty="0">
              <a:latin typeface="Calibri" panose="020F0502020204030204" pitchFamily="34" charset="0"/>
              <a:ea typeface="Calibri" panose="020F0502020204030204" pitchFamily="34" charset="0"/>
            </a:endParaRPr>
          </a:p>
        </p:txBody>
      </p:sp>
      <p:sp>
        <p:nvSpPr>
          <p:cNvPr id="49" name="TextBox 48">
            <a:extLst>
              <a:ext uri="{FF2B5EF4-FFF2-40B4-BE49-F238E27FC236}">
                <a16:creationId xmlns:a16="http://schemas.microsoft.com/office/drawing/2014/main" id="{E19B5558-D4B9-F04E-990F-7C61AA67074F}"/>
              </a:ext>
            </a:extLst>
          </p:cNvPr>
          <p:cNvSpPr txBox="1"/>
          <p:nvPr/>
        </p:nvSpPr>
        <p:spPr>
          <a:xfrm>
            <a:off x="6462726" y="3340466"/>
            <a:ext cx="2254147" cy="338554"/>
          </a:xfrm>
          <a:prstGeom prst="rect">
            <a:avLst/>
          </a:prstGeom>
          <a:noFill/>
        </p:spPr>
        <p:txBody>
          <a:bodyPr wrap="square" rtlCol="0">
            <a:spAutoFit/>
          </a:bodyPr>
          <a:lstStyle/>
          <a:p>
            <a:pPr algn="r"/>
            <a:r>
              <a:rPr lang="en-GB" sz="1600" dirty="0">
                <a:latin typeface="MarketOT" panose="03010504020101010101" pitchFamily="66" charset="77"/>
                <a:ea typeface="Calibri" panose="020F0502020204030204" pitchFamily="34" charset="0"/>
                <a:cs typeface="MarketOT" panose="03010504020101010101" pitchFamily="66" charset="77"/>
              </a:rPr>
              <a:t>Laminated feelings pages</a:t>
            </a:r>
            <a:endParaRPr lang="en-GB" sz="1600" dirty="0">
              <a:latin typeface="Calibri" panose="020F0502020204030204" pitchFamily="34" charset="0"/>
              <a:ea typeface="Calibri" panose="020F0502020204030204" pitchFamily="34" charset="0"/>
            </a:endParaRPr>
          </a:p>
        </p:txBody>
      </p:sp>
      <p:sp>
        <p:nvSpPr>
          <p:cNvPr id="52" name="TextBox 51">
            <a:extLst>
              <a:ext uri="{FF2B5EF4-FFF2-40B4-BE49-F238E27FC236}">
                <a16:creationId xmlns:a16="http://schemas.microsoft.com/office/drawing/2014/main" id="{81E7AAAF-C262-F848-A32D-695E66357E1C}"/>
              </a:ext>
            </a:extLst>
          </p:cNvPr>
          <p:cNvSpPr txBox="1"/>
          <p:nvPr/>
        </p:nvSpPr>
        <p:spPr>
          <a:xfrm>
            <a:off x="2365058" y="5754742"/>
            <a:ext cx="4269867" cy="338554"/>
          </a:xfrm>
          <a:prstGeom prst="rect">
            <a:avLst/>
          </a:prstGeom>
          <a:noFill/>
        </p:spPr>
        <p:txBody>
          <a:bodyPr wrap="square" rtlCol="0">
            <a:spAutoFit/>
          </a:bodyPr>
          <a:lstStyle/>
          <a:p>
            <a:pPr algn="ctr"/>
            <a:r>
              <a:rPr lang="en-GB" sz="1600" dirty="0">
                <a:latin typeface="Poppins" panose="02000000000000000000" pitchFamily="2" charset="77"/>
                <a:ea typeface="Calibri" panose="020F0502020204030204" pitchFamily="34" charset="0"/>
                <a:cs typeface="Poppins" panose="02000000000000000000" pitchFamily="2" charset="77"/>
              </a:rPr>
              <a:t>Learn more at </a:t>
            </a:r>
            <a:r>
              <a:rPr lang="en-GB" sz="1600" dirty="0" err="1">
                <a:latin typeface="Poppins" panose="02000000000000000000" pitchFamily="2" charset="77"/>
                <a:ea typeface="Calibri" panose="020F0502020204030204" pitchFamily="34" charset="0"/>
                <a:cs typeface="Poppins" panose="02000000000000000000" pitchFamily="2" charset="77"/>
              </a:rPr>
              <a:t>www.</a:t>
            </a:r>
            <a:r>
              <a:rPr lang="en-GB" sz="1600" dirty="0" err="1">
                <a:solidFill>
                  <a:srgbClr val="F29200"/>
                </a:solidFill>
                <a:latin typeface="Poppins Medium" panose="02000000000000000000" pitchFamily="2" charset="77"/>
                <a:ea typeface="Calibri" panose="020F0502020204030204" pitchFamily="34" charset="0"/>
                <a:cs typeface="Poppins Medium" panose="02000000000000000000" pitchFamily="2" charset="77"/>
              </a:rPr>
              <a:t>O</a:t>
            </a:r>
            <a:r>
              <a:rPr lang="en-GB" sz="1600" dirty="0" err="1">
                <a:solidFill>
                  <a:srgbClr val="E61A75"/>
                </a:solidFill>
                <a:latin typeface="Poppins Medium" panose="02000000000000000000" pitchFamily="2" charset="77"/>
                <a:ea typeface="Calibri" panose="020F0502020204030204" pitchFamily="34" charset="0"/>
                <a:cs typeface="Poppins Medium" panose="02000000000000000000" pitchFamily="2" charset="77"/>
              </a:rPr>
              <a:t>U</a:t>
            </a:r>
            <a:r>
              <a:rPr lang="en-GB" sz="1600" dirty="0" err="1">
                <a:solidFill>
                  <a:srgbClr val="84BD00"/>
                </a:solidFill>
                <a:latin typeface="Poppins Medium" panose="02000000000000000000" pitchFamily="2" charset="77"/>
                <a:ea typeface="Calibri" panose="020F0502020204030204" pitchFamily="34" charset="0"/>
                <a:cs typeface="Poppins Medium" panose="02000000000000000000" pitchFamily="2" charset="77"/>
              </a:rPr>
              <a:t>C</a:t>
            </a:r>
            <a:r>
              <a:rPr lang="en-GB" sz="1600" dirty="0" err="1">
                <a:solidFill>
                  <a:srgbClr val="2DAAE3"/>
                </a:solidFill>
                <a:latin typeface="Poppins Medium" panose="02000000000000000000" pitchFamily="2" charset="77"/>
                <a:ea typeface="Calibri" panose="020F0502020204030204" pitchFamily="34" charset="0"/>
                <a:cs typeface="Poppins Medium" panose="02000000000000000000" pitchFamily="2" charset="77"/>
              </a:rPr>
              <a:t>H</a:t>
            </a:r>
            <a:r>
              <a:rPr lang="en-GB" sz="1600" dirty="0" err="1">
                <a:latin typeface="Poppins" panose="02000000000000000000" pitchFamily="2" charset="77"/>
                <a:ea typeface="Calibri" panose="020F0502020204030204" pitchFamily="34" charset="0"/>
                <a:cs typeface="Poppins" panose="02000000000000000000" pitchFamily="2" charset="77"/>
              </a:rPr>
              <a:t>er.net</a:t>
            </a:r>
            <a:endParaRPr lang="en-GB" sz="1600" dirty="0">
              <a:latin typeface="Poppins" panose="02000000000000000000" pitchFamily="2" charset="77"/>
              <a:ea typeface="Calibri" panose="020F0502020204030204" pitchFamily="34" charset="0"/>
              <a:cs typeface="Poppins" panose="02000000000000000000" pitchFamily="2" charset="77"/>
            </a:endParaRPr>
          </a:p>
        </p:txBody>
      </p:sp>
      <p:pic>
        <p:nvPicPr>
          <p:cNvPr id="55" name="Picture 54">
            <a:extLst>
              <a:ext uri="{FF2B5EF4-FFF2-40B4-BE49-F238E27FC236}">
                <a16:creationId xmlns:a16="http://schemas.microsoft.com/office/drawing/2014/main" id="{3B683C2D-3DC7-9C49-93A5-984E86B400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3558349">
            <a:off x="2947229" y="4498302"/>
            <a:ext cx="496998" cy="298200"/>
          </a:xfrm>
          <a:prstGeom prst="rect">
            <a:avLst/>
          </a:prstGeom>
        </p:spPr>
      </p:pic>
      <p:pic>
        <p:nvPicPr>
          <p:cNvPr id="56" name="Picture 55">
            <a:extLst>
              <a:ext uri="{FF2B5EF4-FFF2-40B4-BE49-F238E27FC236}">
                <a16:creationId xmlns:a16="http://schemas.microsoft.com/office/drawing/2014/main" id="{40097614-BDDE-3B44-98AF-4268E341C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226129" flipV="1">
            <a:off x="5111743" y="1745075"/>
            <a:ext cx="471209" cy="276447"/>
          </a:xfrm>
          <a:prstGeom prst="rect">
            <a:avLst/>
          </a:prstGeom>
        </p:spPr>
      </p:pic>
      <p:pic>
        <p:nvPicPr>
          <p:cNvPr id="57" name="Picture 56">
            <a:extLst>
              <a:ext uri="{FF2B5EF4-FFF2-40B4-BE49-F238E27FC236}">
                <a16:creationId xmlns:a16="http://schemas.microsoft.com/office/drawing/2014/main" id="{251809D4-F77E-074B-81F1-8DDC6EB578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428319">
            <a:off x="8083267" y="2887350"/>
            <a:ext cx="496998" cy="298200"/>
          </a:xfrm>
          <a:prstGeom prst="rect">
            <a:avLst/>
          </a:prstGeom>
        </p:spPr>
      </p:pic>
      <p:pic>
        <p:nvPicPr>
          <p:cNvPr id="58" name="Picture 57">
            <a:extLst>
              <a:ext uri="{FF2B5EF4-FFF2-40B4-BE49-F238E27FC236}">
                <a16:creationId xmlns:a16="http://schemas.microsoft.com/office/drawing/2014/main" id="{D2F16230-D6E3-F14C-865A-AAA2EC21D2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023824" flipV="1">
            <a:off x="7820169" y="3988421"/>
            <a:ext cx="471209" cy="339760"/>
          </a:xfrm>
          <a:prstGeom prst="rect">
            <a:avLst/>
          </a:prstGeom>
        </p:spPr>
      </p:pic>
      <p:pic>
        <p:nvPicPr>
          <p:cNvPr id="8" name="Picture 7">
            <a:extLst>
              <a:ext uri="{FF2B5EF4-FFF2-40B4-BE49-F238E27FC236}">
                <a16:creationId xmlns:a16="http://schemas.microsoft.com/office/drawing/2014/main" id="{378CEBBE-F61F-5F42-A725-0FD27A16D7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5100" y="2466043"/>
            <a:ext cx="2408283" cy="3082602"/>
          </a:xfrm>
          <a:prstGeom prst="rect">
            <a:avLst/>
          </a:prstGeom>
        </p:spPr>
      </p:pic>
    </p:spTree>
    <p:extLst>
      <p:ext uri="{BB962C8B-B14F-4D97-AF65-F5344CB8AC3E}">
        <p14:creationId xmlns:p14="http://schemas.microsoft.com/office/powerpoint/2010/main" val="379615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How to use them</a:t>
            </a:r>
          </a:p>
        </p:txBody>
      </p:sp>
    </p:spTree>
    <p:extLst>
      <p:ext uri="{BB962C8B-B14F-4D97-AF65-F5344CB8AC3E}">
        <p14:creationId xmlns:p14="http://schemas.microsoft.com/office/powerpoint/2010/main" val="264998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051E7F-FBC9-434C-8DD6-D3E75CF4F9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568" y="828001"/>
            <a:ext cx="7029447" cy="5517232"/>
          </a:xfrm>
          <a:prstGeom prst="rect">
            <a:avLst/>
          </a:prstGeom>
        </p:spPr>
      </p:pic>
      <p:sp>
        <p:nvSpPr>
          <p:cNvPr id="2" name="Text Placeholder 1">
            <a:extLst>
              <a:ext uri="{FF2B5EF4-FFF2-40B4-BE49-F238E27FC236}">
                <a16:creationId xmlns:a16="http://schemas.microsoft.com/office/drawing/2014/main" id="{F2CC9427-0CCC-F046-8831-F4207A82F75A}"/>
              </a:ext>
            </a:extLst>
          </p:cNvPr>
          <p:cNvSpPr>
            <a:spLocks noGrp="1"/>
          </p:cNvSpPr>
          <p:nvPr>
            <p:ph type="body" sz="quarter" idx="18"/>
          </p:nvPr>
        </p:nvSpPr>
        <p:spPr/>
        <p:txBody>
          <a:bodyPr/>
          <a:lstStyle/>
          <a:p>
            <a:r>
              <a:rPr lang="en-GB" dirty="0"/>
              <a:t>Symbol Exchange Cards </a:t>
            </a:r>
            <a:r>
              <a:rPr lang="en-GB" sz="2000" dirty="0"/>
              <a:t>(SEC)</a:t>
            </a:r>
          </a:p>
        </p:txBody>
      </p:sp>
      <p:pic>
        <p:nvPicPr>
          <p:cNvPr id="5" name="Picture 4">
            <a:extLst>
              <a:ext uri="{FF2B5EF4-FFF2-40B4-BE49-F238E27FC236}">
                <a16:creationId xmlns:a16="http://schemas.microsoft.com/office/drawing/2014/main" id="{A48F40FA-322C-3A4F-9409-9CC7EEA8F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13823">
            <a:off x="5042336" y="1992865"/>
            <a:ext cx="603012" cy="361808"/>
          </a:xfrm>
          <a:prstGeom prst="rect">
            <a:avLst/>
          </a:prstGeom>
        </p:spPr>
      </p:pic>
      <p:sp>
        <p:nvSpPr>
          <p:cNvPr id="7" name="TextBox 6">
            <a:extLst>
              <a:ext uri="{FF2B5EF4-FFF2-40B4-BE49-F238E27FC236}">
                <a16:creationId xmlns:a16="http://schemas.microsoft.com/office/drawing/2014/main" id="{26DA5157-AC35-8740-9EFD-AE8D52FA1FD6}"/>
              </a:ext>
            </a:extLst>
          </p:cNvPr>
          <p:cNvSpPr txBox="1"/>
          <p:nvPr/>
        </p:nvSpPr>
        <p:spPr>
          <a:xfrm>
            <a:off x="5596171" y="1437469"/>
            <a:ext cx="2810238" cy="830997"/>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If given a SEC and the feeling represents how you are feeling take the card to chose your </a:t>
            </a:r>
            <a:r>
              <a:rPr lang="en-GB" sz="1600" dirty="0" err="1">
                <a:latin typeface="MarketOT" panose="03010504020101010101" pitchFamily="66" charset="77"/>
                <a:ea typeface="Calibri" panose="020F0502020204030204" pitchFamily="34" charset="0"/>
                <a:cs typeface="MarketOT" panose="03010504020101010101" pitchFamily="66" charset="77"/>
              </a:rPr>
              <a:t>vOUCHer</a:t>
            </a:r>
            <a:r>
              <a:rPr lang="en-GB" sz="1600" dirty="0">
                <a:latin typeface="MarketOT" panose="03010504020101010101" pitchFamily="66" charset="77"/>
                <a:ea typeface="Calibri" panose="020F0502020204030204" pitchFamily="34" charset="0"/>
                <a:cs typeface="MarketOT" panose="03010504020101010101" pitchFamily="66" charset="77"/>
              </a:rPr>
              <a:t>.</a:t>
            </a:r>
          </a:p>
        </p:txBody>
      </p:sp>
      <p:sp>
        <p:nvSpPr>
          <p:cNvPr id="8" name="TextBox 7">
            <a:extLst>
              <a:ext uri="{FF2B5EF4-FFF2-40B4-BE49-F238E27FC236}">
                <a16:creationId xmlns:a16="http://schemas.microsoft.com/office/drawing/2014/main" id="{FD53F5B0-88E0-7048-B291-DFCD9C53243E}"/>
              </a:ext>
            </a:extLst>
          </p:cNvPr>
          <p:cNvSpPr txBox="1"/>
          <p:nvPr/>
        </p:nvSpPr>
        <p:spPr>
          <a:xfrm>
            <a:off x="4139952" y="5406315"/>
            <a:ext cx="3682677" cy="830997"/>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The SEC has four colourful corners that show  where to hold the card . If you wish you can accept the card with two hands.</a:t>
            </a:r>
            <a:endParaRPr lang="en-GB" sz="1600" dirty="0"/>
          </a:p>
        </p:txBody>
      </p:sp>
      <p:pic>
        <p:nvPicPr>
          <p:cNvPr id="23" name="Picture 22">
            <a:extLst>
              <a:ext uri="{FF2B5EF4-FFF2-40B4-BE49-F238E27FC236}">
                <a16:creationId xmlns:a16="http://schemas.microsoft.com/office/drawing/2014/main" id="{8A520DE8-48D1-F345-9767-6A3C7CBC9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6948" flipV="1">
            <a:off x="2198643" y="3463863"/>
            <a:ext cx="588414" cy="331035"/>
          </a:xfrm>
          <a:prstGeom prst="rect">
            <a:avLst/>
          </a:prstGeom>
        </p:spPr>
      </p:pic>
      <p:sp>
        <p:nvSpPr>
          <p:cNvPr id="24" name="TextBox 23">
            <a:extLst>
              <a:ext uri="{FF2B5EF4-FFF2-40B4-BE49-F238E27FC236}">
                <a16:creationId xmlns:a16="http://schemas.microsoft.com/office/drawing/2014/main" id="{29FB0480-7F4D-1B42-B61D-AE9E2753924F}"/>
              </a:ext>
            </a:extLst>
          </p:cNvPr>
          <p:cNvSpPr txBox="1"/>
          <p:nvPr/>
        </p:nvSpPr>
        <p:spPr>
          <a:xfrm>
            <a:off x="250295" y="2996952"/>
            <a:ext cx="1873433" cy="1077218"/>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The person who gives you the SEC will do so with two hands to show how important it is</a:t>
            </a:r>
            <a:endParaRPr lang="en-GB" sz="1600" dirty="0"/>
          </a:p>
        </p:txBody>
      </p:sp>
      <p:sp>
        <p:nvSpPr>
          <p:cNvPr id="22" name="TextBox 21">
            <a:extLst>
              <a:ext uri="{FF2B5EF4-FFF2-40B4-BE49-F238E27FC236}">
                <a16:creationId xmlns:a16="http://schemas.microsoft.com/office/drawing/2014/main" id="{DBF04993-DA6A-2545-B00C-136BBC3E1A72}"/>
              </a:ext>
            </a:extLst>
          </p:cNvPr>
          <p:cNvSpPr txBox="1"/>
          <p:nvPr/>
        </p:nvSpPr>
        <p:spPr>
          <a:xfrm>
            <a:off x="7281708" y="3290826"/>
            <a:ext cx="1611998" cy="1569660"/>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If the SEC does not represent how you are feeling either say how you are feeling or turn the card upside down.</a:t>
            </a:r>
          </a:p>
        </p:txBody>
      </p:sp>
      <p:pic>
        <p:nvPicPr>
          <p:cNvPr id="25" name="Picture 24">
            <a:extLst>
              <a:ext uri="{FF2B5EF4-FFF2-40B4-BE49-F238E27FC236}">
                <a16:creationId xmlns:a16="http://schemas.microsoft.com/office/drawing/2014/main" id="{285279C6-080C-034A-972E-52E2E75D2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60561">
            <a:off x="6627936" y="3330336"/>
            <a:ext cx="603012" cy="361809"/>
          </a:xfrm>
          <a:prstGeom prst="rect">
            <a:avLst/>
          </a:prstGeom>
        </p:spPr>
      </p:pic>
      <p:pic>
        <p:nvPicPr>
          <p:cNvPr id="12" name="Picture 11">
            <a:extLst>
              <a:ext uri="{FF2B5EF4-FFF2-40B4-BE49-F238E27FC236}">
                <a16:creationId xmlns:a16="http://schemas.microsoft.com/office/drawing/2014/main" id="{18F6D0D2-23FA-7B4E-8F41-19AC87D83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98098">
            <a:off x="5730545" y="4939162"/>
            <a:ext cx="603012" cy="361809"/>
          </a:xfrm>
          <a:prstGeom prst="rect">
            <a:avLst/>
          </a:prstGeom>
        </p:spPr>
      </p:pic>
    </p:spTree>
    <p:extLst>
      <p:ext uri="{BB962C8B-B14F-4D97-AF65-F5344CB8AC3E}">
        <p14:creationId xmlns:p14="http://schemas.microsoft.com/office/powerpoint/2010/main" val="263784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4EBA68FD-B86C-DD46-AAE6-2CDC3D7D1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46869" y="2288772"/>
            <a:ext cx="5254704" cy="2782633"/>
          </a:xfrm>
          <a:prstGeom prst="rect">
            <a:avLst/>
          </a:prstGeom>
        </p:spPr>
      </p:pic>
      <p:pic>
        <p:nvPicPr>
          <p:cNvPr id="15" name="Picture 14" descr="A picture containing object, lamp&#10;&#10;Description automatically generated">
            <a:extLst>
              <a:ext uri="{FF2B5EF4-FFF2-40B4-BE49-F238E27FC236}">
                <a16:creationId xmlns:a16="http://schemas.microsoft.com/office/drawing/2014/main" id="{D1C2B106-5155-AD4A-B3A4-9BC4B828F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31330" y="1771206"/>
            <a:ext cx="3906796" cy="3255663"/>
          </a:xfrm>
          <a:prstGeom prst="rect">
            <a:avLst/>
          </a:prstGeom>
        </p:spPr>
      </p:pic>
      <p:sp>
        <p:nvSpPr>
          <p:cNvPr id="2" name="Text Placeholder 1">
            <a:extLst>
              <a:ext uri="{FF2B5EF4-FFF2-40B4-BE49-F238E27FC236}">
                <a16:creationId xmlns:a16="http://schemas.microsoft.com/office/drawing/2014/main" id="{5085D65B-7969-844E-8309-FC330173BFA9}"/>
              </a:ext>
            </a:extLst>
          </p:cNvPr>
          <p:cNvSpPr>
            <a:spLocks noGrp="1"/>
          </p:cNvSpPr>
          <p:nvPr>
            <p:ph type="body" sz="quarter" idx="18"/>
          </p:nvPr>
        </p:nvSpPr>
        <p:spPr/>
        <p:txBody>
          <a:bodyPr/>
          <a:lstStyle/>
          <a:p>
            <a:r>
              <a:rPr lang="en-GB" dirty="0"/>
              <a:t>How to use the </a:t>
            </a:r>
          </a:p>
        </p:txBody>
      </p:sp>
      <p:pic>
        <p:nvPicPr>
          <p:cNvPr id="3" name="Picture 2" descr="A picture containing logo&#10;&#10;Description automatically generated">
            <a:extLst>
              <a:ext uri="{FF2B5EF4-FFF2-40B4-BE49-F238E27FC236}">
                <a16:creationId xmlns:a16="http://schemas.microsoft.com/office/drawing/2014/main" id="{34C93D36-4E6A-B242-AB76-FE465D85C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01357"/>
            <a:ext cx="1800200" cy="615669"/>
          </a:xfrm>
          <a:prstGeom prst="rect">
            <a:avLst/>
          </a:prstGeom>
        </p:spPr>
      </p:pic>
      <p:pic>
        <p:nvPicPr>
          <p:cNvPr id="20" name="Picture 19">
            <a:extLst>
              <a:ext uri="{FF2B5EF4-FFF2-40B4-BE49-F238E27FC236}">
                <a16:creationId xmlns:a16="http://schemas.microsoft.com/office/drawing/2014/main" id="{C72607F3-A449-754E-8330-9A7C13A3E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78337">
            <a:off x="5945758" y="2486115"/>
            <a:ext cx="665334" cy="399201"/>
          </a:xfrm>
          <a:prstGeom prst="rect">
            <a:avLst/>
          </a:prstGeom>
        </p:spPr>
      </p:pic>
      <p:sp>
        <p:nvSpPr>
          <p:cNvPr id="22" name="TextBox 21">
            <a:extLst>
              <a:ext uri="{FF2B5EF4-FFF2-40B4-BE49-F238E27FC236}">
                <a16:creationId xmlns:a16="http://schemas.microsoft.com/office/drawing/2014/main" id="{54A3A9D5-E5A6-2948-A27A-1FB37CDF86EC}"/>
              </a:ext>
            </a:extLst>
          </p:cNvPr>
          <p:cNvSpPr txBox="1"/>
          <p:nvPr/>
        </p:nvSpPr>
        <p:spPr>
          <a:xfrm>
            <a:off x="3491880" y="3719934"/>
            <a:ext cx="2543179" cy="1077218"/>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To personalise  the </a:t>
            </a:r>
            <a:r>
              <a:rPr lang="en-GB" sz="1600" dirty="0" err="1">
                <a:latin typeface="MarketOT" panose="03010504020101010101" pitchFamily="66" charset="77"/>
                <a:cs typeface="MarketOT" panose="03010504020101010101" pitchFamily="66" charset="77"/>
              </a:rPr>
              <a:t>vOUCHer</a:t>
            </a:r>
            <a:r>
              <a:rPr lang="en-GB" sz="1600" dirty="0">
                <a:latin typeface="MarketOT" panose="03010504020101010101" pitchFamily="66" charset="77"/>
                <a:cs typeface="MarketOT" panose="03010504020101010101" pitchFamily="66" charset="77"/>
              </a:rPr>
              <a:t> or If it can not be given in person,  the ‘to ‘and ‘from’ names can be written on the back</a:t>
            </a:r>
            <a:endParaRPr lang="en-GB" sz="1600" dirty="0"/>
          </a:p>
        </p:txBody>
      </p:sp>
      <p:sp>
        <p:nvSpPr>
          <p:cNvPr id="27" name="TextBox 26">
            <a:extLst>
              <a:ext uri="{FF2B5EF4-FFF2-40B4-BE49-F238E27FC236}">
                <a16:creationId xmlns:a16="http://schemas.microsoft.com/office/drawing/2014/main" id="{8CE38A52-8235-E746-BD24-28A2E6A9D86B}"/>
              </a:ext>
            </a:extLst>
          </p:cNvPr>
          <p:cNvSpPr txBox="1"/>
          <p:nvPr/>
        </p:nvSpPr>
        <p:spPr>
          <a:xfrm>
            <a:off x="3106201" y="1487686"/>
            <a:ext cx="3458552" cy="1077218"/>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Each </a:t>
            </a:r>
            <a:r>
              <a:rPr lang="en-GB" sz="1600" dirty="0" err="1">
                <a:latin typeface="MarketOT" panose="03010504020101010101" pitchFamily="66" charset="77"/>
                <a:cs typeface="MarketOT" panose="03010504020101010101" pitchFamily="66" charset="77"/>
              </a:rPr>
              <a:t>vOUCHer</a:t>
            </a:r>
            <a:r>
              <a:rPr lang="en-GB" sz="1600" dirty="0">
                <a:latin typeface="MarketOT" panose="03010504020101010101" pitchFamily="66" charset="77"/>
                <a:cs typeface="MarketOT" panose="03010504020101010101" pitchFamily="66" charset="77"/>
              </a:rPr>
              <a:t> folds in to a self contained envelope for privacy &amp; to leave somewhere to be found. </a:t>
            </a:r>
            <a:r>
              <a:rPr lang="en-GB" sz="1600" dirty="0" err="1">
                <a:latin typeface="MarketOT" panose="03010504020101010101" pitchFamily="66" charset="77"/>
                <a:cs typeface="MarketOT" panose="03010504020101010101" pitchFamily="66" charset="77"/>
              </a:rPr>
              <a:t>www.oucher.net</a:t>
            </a:r>
            <a:r>
              <a:rPr lang="en-GB" sz="1600" dirty="0">
                <a:latin typeface="MarketOT" panose="03010504020101010101" pitchFamily="66" charset="77"/>
                <a:cs typeface="MarketOT" panose="03010504020101010101" pitchFamily="66" charset="77"/>
              </a:rPr>
              <a:t>/voucher-folding/</a:t>
            </a:r>
            <a:endParaRPr lang="en-GB" sz="1600" dirty="0"/>
          </a:p>
          <a:p>
            <a:pPr algn="r"/>
            <a:endParaRPr lang="en-GB" sz="1600" dirty="0"/>
          </a:p>
        </p:txBody>
      </p:sp>
      <p:pic>
        <p:nvPicPr>
          <p:cNvPr id="28" name="Picture 27">
            <a:extLst>
              <a:ext uri="{FF2B5EF4-FFF2-40B4-BE49-F238E27FC236}">
                <a16:creationId xmlns:a16="http://schemas.microsoft.com/office/drawing/2014/main" id="{D536D11F-5471-534C-9F75-CF2F74054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6734" flipV="1">
            <a:off x="649963" y="3030394"/>
            <a:ext cx="675883" cy="464461"/>
          </a:xfrm>
          <a:prstGeom prst="rect">
            <a:avLst/>
          </a:prstGeom>
        </p:spPr>
      </p:pic>
      <p:sp>
        <p:nvSpPr>
          <p:cNvPr id="29" name="TextBox 28">
            <a:extLst>
              <a:ext uri="{FF2B5EF4-FFF2-40B4-BE49-F238E27FC236}">
                <a16:creationId xmlns:a16="http://schemas.microsoft.com/office/drawing/2014/main" id="{8B6EC8BD-90FF-034F-B895-BAB8E9F0E8E2}"/>
              </a:ext>
            </a:extLst>
          </p:cNvPr>
          <p:cNvSpPr txBox="1"/>
          <p:nvPr/>
        </p:nvSpPr>
        <p:spPr>
          <a:xfrm>
            <a:off x="163437" y="3674854"/>
            <a:ext cx="1210259" cy="1077218"/>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Each book has 2 of the 16 different </a:t>
            </a:r>
            <a:r>
              <a:rPr lang="en-GB" sz="1600" dirty="0" err="1">
                <a:latin typeface="MarketOT" panose="03010504020101010101" pitchFamily="66" charset="77"/>
                <a:ea typeface="Calibri" panose="020F0502020204030204" pitchFamily="34" charset="0"/>
                <a:cs typeface="MarketOT" panose="03010504020101010101" pitchFamily="66" charset="77"/>
              </a:rPr>
              <a:t>vOUCHers</a:t>
            </a:r>
            <a:endParaRPr lang="en-GB" sz="1600" dirty="0"/>
          </a:p>
        </p:txBody>
      </p:sp>
      <p:pic>
        <p:nvPicPr>
          <p:cNvPr id="18" name="Picture 17">
            <a:extLst>
              <a:ext uri="{FF2B5EF4-FFF2-40B4-BE49-F238E27FC236}">
                <a16:creationId xmlns:a16="http://schemas.microsoft.com/office/drawing/2014/main" id="{5BB50A40-043E-A246-B8D1-AAE54892F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3620">
            <a:off x="5856920" y="3922640"/>
            <a:ext cx="665334" cy="399201"/>
          </a:xfrm>
          <a:prstGeom prst="rect">
            <a:avLst/>
          </a:prstGeom>
        </p:spPr>
      </p:pic>
    </p:spTree>
    <p:extLst>
      <p:ext uri="{BB962C8B-B14F-4D97-AF65-F5344CB8AC3E}">
        <p14:creationId xmlns:p14="http://schemas.microsoft.com/office/powerpoint/2010/main" val="13591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1871700" y="2780928"/>
            <a:ext cx="5400599" cy="1297236"/>
          </a:xfrm>
        </p:spPr>
        <p:txBody>
          <a:bodyPr/>
          <a:lstStyle/>
          <a:p>
            <a:r>
              <a:rPr lang="en-GB" dirty="0"/>
              <a:t>Using </a:t>
            </a:r>
            <a:r>
              <a:rPr lang="en-GB" dirty="0" err="1"/>
              <a:t>vOUCHers</a:t>
            </a:r>
            <a:r>
              <a:rPr lang="en-GB" dirty="0"/>
              <a:t> at our school</a:t>
            </a:r>
          </a:p>
        </p:txBody>
      </p:sp>
    </p:spTree>
    <p:extLst>
      <p:ext uri="{BB962C8B-B14F-4D97-AF65-F5344CB8AC3E}">
        <p14:creationId xmlns:p14="http://schemas.microsoft.com/office/powerpoint/2010/main" val="18863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47B5D-D044-FF46-A45D-371CB2A89399}"/>
              </a:ext>
            </a:extLst>
          </p:cNvPr>
          <p:cNvSpPr>
            <a:spLocks noGrp="1"/>
          </p:cNvSpPr>
          <p:nvPr>
            <p:ph type="body" sz="quarter" idx="10"/>
          </p:nvPr>
        </p:nvSpPr>
        <p:spPr>
          <a:xfrm>
            <a:off x="683568" y="618455"/>
            <a:ext cx="7056784" cy="865188"/>
          </a:xfrm>
        </p:spPr>
        <p:txBody>
          <a:bodyPr/>
          <a:lstStyle/>
          <a:p>
            <a:r>
              <a:rPr lang="en-GB" dirty="0"/>
              <a:t>How we will use             …</a:t>
            </a:r>
          </a:p>
        </p:txBody>
      </p:sp>
      <p:sp>
        <p:nvSpPr>
          <p:cNvPr id="3" name="Text Placeholder 2">
            <a:extLst>
              <a:ext uri="{FF2B5EF4-FFF2-40B4-BE49-F238E27FC236}">
                <a16:creationId xmlns:a16="http://schemas.microsoft.com/office/drawing/2014/main" id="{1150F7BE-8C92-C946-9D42-4EAA7FB5F00B}"/>
              </a:ext>
            </a:extLst>
          </p:cNvPr>
          <p:cNvSpPr>
            <a:spLocks noGrp="1"/>
          </p:cNvSpPr>
          <p:nvPr>
            <p:ph type="body" sz="quarter" idx="11"/>
          </p:nvPr>
        </p:nvSpPr>
        <p:spPr>
          <a:xfrm>
            <a:off x="683568" y="1484784"/>
            <a:ext cx="6768752" cy="722313"/>
          </a:xfrm>
        </p:spPr>
        <p:txBody>
          <a:bodyPr/>
          <a:lstStyle/>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p:txBody>
      </p:sp>
      <p:pic>
        <p:nvPicPr>
          <p:cNvPr id="5" name="Picture 4" descr="A picture containing logo&#10;&#10;Description automatically generated">
            <a:extLst>
              <a:ext uri="{FF2B5EF4-FFF2-40B4-BE49-F238E27FC236}">
                <a16:creationId xmlns:a16="http://schemas.microsoft.com/office/drawing/2014/main" id="{07B4C13B-F0BB-C94A-A659-6EA9986F4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581083"/>
            <a:ext cx="1800200" cy="615669"/>
          </a:xfrm>
          <a:prstGeom prst="rect">
            <a:avLst/>
          </a:prstGeom>
        </p:spPr>
      </p:pic>
      <p:sp>
        <p:nvSpPr>
          <p:cNvPr id="6" name="Rectangle 5">
            <a:extLst>
              <a:ext uri="{FF2B5EF4-FFF2-40B4-BE49-F238E27FC236}">
                <a16:creationId xmlns:a16="http://schemas.microsoft.com/office/drawing/2014/main" id="{1E8E4C10-938C-664E-9C2F-AF7D51F0E234}"/>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ea typeface="Calibri" panose="020F0502020204030204" pitchFamily="34" charset="0"/>
                <a:cs typeface="Poppins" panose="02000000000000000000" pitchFamily="2" charset="77"/>
              </a:rPr>
              <a:t>…at our school</a:t>
            </a:r>
          </a:p>
        </p:txBody>
      </p:sp>
    </p:spTree>
    <p:extLst>
      <p:ext uri="{BB962C8B-B14F-4D97-AF65-F5344CB8AC3E}">
        <p14:creationId xmlns:p14="http://schemas.microsoft.com/office/powerpoint/2010/main" val="200468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8C508-456D-D14F-B973-A976219B466B}"/>
              </a:ext>
            </a:extLst>
          </p:cNvPr>
          <p:cNvSpPr>
            <a:spLocks noGrp="1"/>
          </p:cNvSpPr>
          <p:nvPr>
            <p:ph type="body" sz="quarter" idx="10"/>
          </p:nvPr>
        </p:nvSpPr>
        <p:spPr>
          <a:xfrm>
            <a:off x="971600" y="2492896"/>
            <a:ext cx="7372412" cy="2066404"/>
          </a:xfrm>
        </p:spPr>
        <p:txBody>
          <a:bodyPr/>
          <a:lstStyle/>
          <a:p>
            <a:pPr marL="0" lvl="0" indent="0" algn="ctr">
              <a:buNone/>
            </a:pPr>
            <a:r>
              <a:rPr lang="en-GB" sz="6600" dirty="0">
                <a:solidFill>
                  <a:prstClr val="white">
                    <a:lumMod val="50000"/>
                  </a:prstClr>
                </a:solidFill>
                <a:latin typeface="Poppins Medium" panose="02000000000000000000" pitchFamily="2" charset="77"/>
                <a:cs typeface="Poppins Medium" panose="02000000000000000000" pitchFamily="2" charset="77"/>
              </a:rPr>
              <a:t>Helping you to meet your emotional needs</a:t>
            </a:r>
          </a:p>
          <a:p>
            <a:pPr marL="0" indent="0">
              <a:buNone/>
            </a:pPr>
            <a:endParaRPr lang="en-GB" sz="6600" dirty="0"/>
          </a:p>
        </p:txBody>
      </p:sp>
    </p:spTree>
    <p:extLst>
      <p:ext uri="{BB962C8B-B14F-4D97-AF65-F5344CB8AC3E}">
        <p14:creationId xmlns:p14="http://schemas.microsoft.com/office/powerpoint/2010/main" val="27031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CC2D-6587-2247-A312-58F4F58D3423}"/>
              </a:ext>
            </a:extLst>
          </p:cNvPr>
          <p:cNvSpPr>
            <a:spLocks noGrp="1"/>
          </p:cNvSpPr>
          <p:nvPr>
            <p:ph type="title"/>
          </p:nvPr>
        </p:nvSpPr>
        <p:spPr>
          <a:xfrm>
            <a:off x="628650" y="4191669"/>
            <a:ext cx="7886700" cy="533475"/>
          </a:xfrm>
        </p:spPr>
        <p:txBody>
          <a:bodyPr/>
          <a:lstStyle/>
          <a:p>
            <a:r>
              <a:rPr lang="en-GB" sz="2000" dirty="0" err="1"/>
              <a:t>www.OUCHers.net</a:t>
            </a:r>
            <a:endParaRPr lang="en-GB" sz="2000" dirty="0"/>
          </a:p>
        </p:txBody>
      </p:sp>
    </p:spTree>
    <p:extLst>
      <p:ext uri="{BB962C8B-B14F-4D97-AF65-F5344CB8AC3E}">
        <p14:creationId xmlns:p14="http://schemas.microsoft.com/office/powerpoint/2010/main" val="74048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8C508-456D-D14F-B973-A976219B466B}"/>
              </a:ext>
            </a:extLst>
          </p:cNvPr>
          <p:cNvSpPr>
            <a:spLocks noGrp="1"/>
          </p:cNvSpPr>
          <p:nvPr>
            <p:ph type="body" sz="quarter" idx="10"/>
          </p:nvPr>
        </p:nvSpPr>
        <p:spPr>
          <a:xfrm>
            <a:off x="971600" y="2492896"/>
            <a:ext cx="7372412" cy="2066404"/>
          </a:xfrm>
        </p:spPr>
        <p:txBody>
          <a:bodyPr/>
          <a:lstStyle/>
          <a:p>
            <a:pPr marL="0" lvl="0" indent="0" algn="ctr">
              <a:buNone/>
            </a:pPr>
            <a:r>
              <a:rPr lang="en-GB" sz="6600" dirty="0">
                <a:solidFill>
                  <a:prstClr val="white">
                    <a:lumMod val="50000"/>
                  </a:prstClr>
                </a:solidFill>
                <a:latin typeface="Poppins Medium" panose="02000000000000000000" pitchFamily="2" charset="77"/>
                <a:cs typeface="Poppins Medium" panose="02000000000000000000" pitchFamily="2" charset="77"/>
              </a:rPr>
              <a:t>Helping you to meet your emotional needs</a:t>
            </a:r>
          </a:p>
          <a:p>
            <a:pPr marL="0" indent="0">
              <a:buNone/>
            </a:pPr>
            <a:endParaRPr lang="en-GB" sz="6600" dirty="0"/>
          </a:p>
        </p:txBody>
      </p:sp>
    </p:spTree>
    <p:extLst>
      <p:ext uri="{BB962C8B-B14F-4D97-AF65-F5344CB8AC3E}">
        <p14:creationId xmlns:p14="http://schemas.microsoft.com/office/powerpoint/2010/main" val="64342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F85E5F-8F10-614F-9AA5-8AAE573EC94C}"/>
              </a:ext>
            </a:extLst>
          </p:cNvPr>
          <p:cNvSpPr>
            <a:spLocks noGrp="1"/>
          </p:cNvSpPr>
          <p:nvPr>
            <p:ph type="body" sz="quarter" idx="10"/>
          </p:nvPr>
        </p:nvSpPr>
        <p:spPr>
          <a:xfrm>
            <a:off x="1691680" y="2564904"/>
            <a:ext cx="5874260" cy="3096344"/>
          </a:xfrm>
        </p:spPr>
        <p:txBody>
          <a:bodyPr/>
          <a:lstStyle/>
          <a:p>
            <a:pPr marL="0" indent="0" algn="ctr">
              <a:buNone/>
            </a:pPr>
            <a:r>
              <a:rPr lang="en-GB" sz="4400" dirty="0">
                <a:solidFill>
                  <a:prstClr val="white">
                    <a:lumMod val="50000"/>
                  </a:prstClr>
                </a:solidFill>
                <a:ea typeface="+mj-ea"/>
              </a:rPr>
              <a:t>Where did the idea come from?</a:t>
            </a:r>
          </a:p>
          <a:p>
            <a:pPr marL="0" indent="0" algn="ctr">
              <a:buNone/>
            </a:pPr>
            <a:endParaRPr lang="en-GB" sz="4400" dirty="0">
              <a:solidFill>
                <a:prstClr val="white">
                  <a:lumMod val="50000"/>
                </a:prstClr>
              </a:solidFill>
              <a:ea typeface="+mj-ea"/>
            </a:endParaRPr>
          </a:p>
          <a:p>
            <a:pPr marL="0" indent="0" algn="ctr">
              <a:buNone/>
            </a:pPr>
            <a:r>
              <a:rPr lang="en-GB" sz="4400" dirty="0">
                <a:solidFill>
                  <a:prstClr val="white">
                    <a:lumMod val="50000"/>
                  </a:prstClr>
                </a:solidFill>
              </a:rPr>
              <a:t>Why </a:t>
            </a:r>
            <a:r>
              <a:rPr lang="en-GB" sz="4400" dirty="0" err="1">
                <a:solidFill>
                  <a:prstClr val="white">
                    <a:lumMod val="50000"/>
                  </a:prstClr>
                </a:solidFill>
              </a:rPr>
              <a:t>vOUCHers</a:t>
            </a:r>
            <a:r>
              <a:rPr lang="en-GB" sz="4400" dirty="0">
                <a:solidFill>
                  <a:prstClr val="white">
                    <a:lumMod val="50000"/>
                  </a:prstClr>
                </a:solidFill>
              </a:rPr>
              <a:t>?  </a:t>
            </a:r>
            <a:endParaRPr lang="en-GB" sz="4400" dirty="0">
              <a:solidFill>
                <a:prstClr val="white">
                  <a:lumMod val="50000"/>
                </a:prstClr>
              </a:solidFill>
              <a:ea typeface="+mj-ea"/>
            </a:endParaRPr>
          </a:p>
          <a:p>
            <a:pPr marL="0" indent="0" algn="ctr">
              <a:buNone/>
            </a:pPr>
            <a:br>
              <a:rPr lang="en-GB" sz="4400" dirty="0">
                <a:solidFill>
                  <a:prstClr val="white">
                    <a:lumMod val="50000"/>
                  </a:prstClr>
                </a:solidFill>
                <a:ea typeface="+mj-ea"/>
              </a:rPr>
            </a:br>
            <a:endParaRPr lang="en-GB" sz="4400" dirty="0"/>
          </a:p>
        </p:txBody>
      </p:sp>
    </p:spTree>
    <p:extLst>
      <p:ext uri="{BB962C8B-B14F-4D97-AF65-F5344CB8AC3E}">
        <p14:creationId xmlns:p14="http://schemas.microsoft.com/office/powerpoint/2010/main" val="10961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Background</a:t>
            </a:r>
          </a:p>
        </p:txBody>
      </p:sp>
    </p:spTree>
    <p:extLst>
      <p:ext uri="{BB962C8B-B14F-4D97-AF65-F5344CB8AC3E}">
        <p14:creationId xmlns:p14="http://schemas.microsoft.com/office/powerpoint/2010/main" val="353981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5BD7-07B9-9C44-BCBA-EEBD18B07230}"/>
              </a:ext>
            </a:extLst>
          </p:cNvPr>
          <p:cNvSpPr>
            <a:spLocks noGrp="1"/>
          </p:cNvSpPr>
          <p:nvPr>
            <p:ph type="body" sz="quarter" idx="10"/>
          </p:nvPr>
        </p:nvSpPr>
        <p:spPr/>
        <p:txBody>
          <a:bodyPr/>
          <a:lstStyle/>
          <a:p>
            <a:r>
              <a:rPr lang="en-US" dirty="0">
                <a:solidFill>
                  <a:srgbClr val="2DAAE3"/>
                </a:solidFill>
              </a:rPr>
              <a:t>Where did the idea for</a:t>
            </a:r>
          </a:p>
          <a:p>
            <a:r>
              <a:rPr lang="en-US" dirty="0">
                <a:solidFill>
                  <a:srgbClr val="2DAAE3"/>
                </a:solidFill>
              </a:rPr>
              <a:t>            come from?</a:t>
            </a:r>
          </a:p>
        </p:txBody>
      </p:sp>
      <p:sp>
        <p:nvSpPr>
          <p:cNvPr id="3" name="Text Placeholder 2">
            <a:extLst>
              <a:ext uri="{FF2B5EF4-FFF2-40B4-BE49-F238E27FC236}">
                <a16:creationId xmlns:a16="http://schemas.microsoft.com/office/drawing/2014/main" id="{871018FD-1A41-C54D-AEAA-88546788C63F}"/>
              </a:ext>
            </a:extLst>
          </p:cNvPr>
          <p:cNvSpPr>
            <a:spLocks noGrp="1"/>
          </p:cNvSpPr>
          <p:nvPr>
            <p:ph type="body" sz="quarter" idx="11"/>
          </p:nvPr>
        </p:nvSpPr>
        <p:spPr>
          <a:xfrm>
            <a:off x="683568" y="2060848"/>
            <a:ext cx="7848872" cy="722313"/>
          </a:xfrm>
        </p:spPr>
        <p:txBody>
          <a:bodyPr/>
          <a:lstStyle/>
          <a:p>
            <a:pPr marL="0" indent="0">
              <a:buNone/>
            </a:pPr>
            <a:r>
              <a:rPr lang="en-GB" sz="1400" dirty="0">
                <a:solidFill>
                  <a:schemeClr val="bg1">
                    <a:lumMod val="50000"/>
                  </a:schemeClr>
                </a:solidFill>
                <a:ea typeface="Calibri" panose="020F0502020204030204" pitchFamily="34" charset="0"/>
              </a:rPr>
              <a:t>The idea stemmed from a conversation with one of the authors 10 year old daughter, who desperately needed to tell her mum something.</a:t>
            </a:r>
            <a:endParaRPr lang="en-GB" sz="1400" dirty="0">
              <a:solidFill>
                <a:schemeClr val="bg1">
                  <a:lumMod val="50000"/>
                </a:schemeClr>
              </a:solidFill>
            </a:endParaRPr>
          </a:p>
          <a:p>
            <a:pPr marL="0" indent="0">
              <a:buNone/>
            </a:pPr>
            <a:r>
              <a:rPr lang="en-GB" dirty="0">
                <a:solidFill>
                  <a:srgbClr val="95C11F"/>
                </a:solidFill>
                <a:ea typeface="Calibri" panose="020F0502020204030204" pitchFamily="34" charset="0"/>
              </a:rPr>
              <a:t>     “</a:t>
            </a:r>
            <a:r>
              <a:rPr lang="en-GB" i="1" dirty="0">
                <a:solidFill>
                  <a:srgbClr val="F29200"/>
                </a:solidFill>
                <a:ea typeface="Calibri" panose="020F0502020204030204" pitchFamily="34" charset="0"/>
              </a:rPr>
              <a:t>Go on, I am listening,</a:t>
            </a:r>
            <a:r>
              <a:rPr lang="en-GB" dirty="0">
                <a:solidFill>
                  <a:srgbClr val="95C11F"/>
                </a:solidFill>
                <a:ea typeface="Calibri" panose="020F0502020204030204" pitchFamily="34" charset="0"/>
              </a:rPr>
              <a:t>” </a:t>
            </a:r>
            <a:r>
              <a:rPr lang="en-GB" sz="1400" dirty="0">
                <a:solidFill>
                  <a:schemeClr val="bg1">
                    <a:lumMod val="50000"/>
                  </a:schemeClr>
                </a:solidFill>
                <a:ea typeface="Calibri" panose="020F0502020204030204" pitchFamily="34" charset="0"/>
              </a:rPr>
              <a:t>said the mum.</a:t>
            </a:r>
          </a:p>
          <a:p>
            <a:pPr marL="0" indent="0">
              <a:buNone/>
            </a:pPr>
            <a:r>
              <a:rPr lang="en-GB" dirty="0">
                <a:solidFill>
                  <a:srgbClr val="2DAAE3"/>
                </a:solidFill>
                <a:ea typeface="Calibri" panose="020F0502020204030204" pitchFamily="34" charset="0"/>
              </a:rPr>
              <a:t>     “</a:t>
            </a:r>
            <a:r>
              <a:rPr lang="en-GB" i="1" dirty="0">
                <a:solidFill>
                  <a:srgbClr val="E61A75"/>
                </a:solidFill>
                <a:ea typeface="Calibri" panose="020F0502020204030204" pitchFamily="34" charset="0"/>
              </a:rPr>
              <a:t>Mum, I went on a website I shouldn’t have.</a:t>
            </a:r>
            <a:r>
              <a:rPr lang="en-GB" dirty="0">
                <a:solidFill>
                  <a:srgbClr val="2DAAE3"/>
                </a:solidFill>
                <a:ea typeface="Calibri" panose="020F0502020204030204" pitchFamily="34" charset="0"/>
              </a:rPr>
              <a:t>”</a:t>
            </a:r>
            <a:r>
              <a:rPr lang="en-GB" dirty="0">
                <a:solidFill>
                  <a:srgbClr val="95C11F"/>
                </a:solidFill>
                <a:ea typeface="Calibri" panose="020F0502020204030204" pitchFamily="34" charset="0"/>
              </a:rPr>
              <a:t> </a:t>
            </a:r>
          </a:p>
          <a:p>
            <a:pPr marL="0" indent="0">
              <a:buNone/>
            </a:pPr>
            <a:r>
              <a:rPr lang="en-GB" sz="1400" dirty="0">
                <a:solidFill>
                  <a:schemeClr val="bg1">
                    <a:lumMod val="50000"/>
                  </a:schemeClr>
                </a:solidFill>
                <a:ea typeface="Calibri" panose="020F0502020204030204" pitchFamily="34" charset="0"/>
              </a:rPr>
              <a:t>The mum gave her silence and verbal space to allow her to tell her more.  </a:t>
            </a:r>
            <a:br>
              <a:rPr lang="en-GB" sz="1400" dirty="0">
                <a:solidFill>
                  <a:schemeClr val="bg1">
                    <a:lumMod val="50000"/>
                  </a:schemeClr>
                </a:solidFill>
                <a:ea typeface="Calibri" panose="020F0502020204030204" pitchFamily="34" charset="0"/>
              </a:rPr>
            </a:br>
            <a:r>
              <a:rPr lang="en-GB" sz="1400" dirty="0">
                <a:solidFill>
                  <a:schemeClr val="bg1">
                    <a:lumMod val="50000"/>
                  </a:schemeClr>
                </a:solidFill>
                <a:ea typeface="Calibri" panose="020F0502020204030204" pitchFamily="34" charset="0"/>
              </a:rPr>
              <a:t>It transpired that it was an innocent site.  No harm done.  </a:t>
            </a:r>
          </a:p>
          <a:p>
            <a:pPr marL="0" indent="0">
              <a:buNone/>
            </a:pPr>
            <a:r>
              <a:rPr lang="en-GB" dirty="0">
                <a:solidFill>
                  <a:srgbClr val="2DAAE3"/>
                </a:solidFill>
                <a:ea typeface="Calibri" panose="020F0502020204030204" pitchFamily="34" charset="0"/>
              </a:rPr>
              <a:t>     “</a:t>
            </a:r>
            <a:r>
              <a:rPr lang="en-GB" i="1" dirty="0">
                <a:solidFill>
                  <a:srgbClr val="E61A75"/>
                </a:solidFill>
                <a:ea typeface="Calibri" panose="020F0502020204030204" pitchFamily="34" charset="0"/>
              </a:rPr>
              <a:t>Are you angry with me, mum? </a:t>
            </a:r>
            <a:r>
              <a:rPr lang="en-GB" dirty="0">
                <a:solidFill>
                  <a:srgbClr val="2DAAE3"/>
                </a:solidFill>
                <a:ea typeface="Calibri" panose="020F0502020204030204" pitchFamily="34" charset="0"/>
              </a:rPr>
              <a:t>” </a:t>
            </a:r>
            <a:r>
              <a:rPr lang="en-GB" sz="1400" dirty="0">
                <a:solidFill>
                  <a:schemeClr val="bg1">
                    <a:lumMod val="50000"/>
                  </a:schemeClr>
                </a:solidFill>
                <a:ea typeface="Calibri" panose="020F0502020204030204" pitchFamily="34" charset="0"/>
              </a:rPr>
              <a:t>Her daughter asked.</a:t>
            </a:r>
          </a:p>
          <a:p>
            <a:pPr marL="0" indent="0">
              <a:buNone/>
            </a:pPr>
            <a:r>
              <a:rPr lang="en-GB" dirty="0">
                <a:solidFill>
                  <a:srgbClr val="95C11F"/>
                </a:solidFill>
                <a:ea typeface="Calibri" panose="020F0502020204030204" pitchFamily="34" charset="0"/>
              </a:rPr>
              <a:t>     “</a:t>
            </a:r>
            <a:r>
              <a:rPr lang="en-GB" i="1" dirty="0">
                <a:solidFill>
                  <a:srgbClr val="F29200"/>
                </a:solidFill>
                <a:ea typeface="Calibri" panose="020F0502020204030204" pitchFamily="34" charset="0"/>
              </a:rPr>
              <a:t>I am really pleased you told me.</a:t>
            </a:r>
            <a:r>
              <a:rPr lang="en-GB" dirty="0">
                <a:solidFill>
                  <a:srgbClr val="95C11F"/>
                </a:solidFill>
                <a:ea typeface="Calibri" panose="020F0502020204030204" pitchFamily="34" charset="0"/>
              </a:rPr>
              <a:t>” </a:t>
            </a:r>
            <a:r>
              <a:rPr lang="en-GB" sz="1400" dirty="0">
                <a:solidFill>
                  <a:schemeClr val="bg1">
                    <a:lumMod val="50000"/>
                  </a:schemeClr>
                </a:solidFill>
                <a:ea typeface="Calibri" panose="020F0502020204030204" pitchFamily="34" charset="0"/>
              </a:rPr>
              <a:t>said the mum.</a:t>
            </a:r>
          </a:p>
          <a:p>
            <a:pPr marL="0" indent="0">
              <a:buNone/>
            </a:pPr>
            <a:r>
              <a:rPr lang="en-GB" sz="1400" dirty="0">
                <a:solidFill>
                  <a:schemeClr val="bg1">
                    <a:lumMod val="50000"/>
                  </a:schemeClr>
                </a:solidFill>
                <a:ea typeface="Calibri" panose="020F0502020204030204" pitchFamily="34" charset="0"/>
              </a:rPr>
              <a:t>They carried on talking and her daughter explained that it happened over a week ago:</a:t>
            </a:r>
          </a:p>
          <a:p>
            <a:pPr marL="0" indent="0">
              <a:buNone/>
            </a:pPr>
            <a:r>
              <a:rPr lang="en-GB" dirty="0">
                <a:solidFill>
                  <a:srgbClr val="2DAAE3"/>
                </a:solidFill>
                <a:ea typeface="Calibri" panose="020F0502020204030204" pitchFamily="34" charset="0"/>
              </a:rPr>
              <a:t>     “</a:t>
            </a:r>
            <a:r>
              <a:rPr lang="en-GB" i="1" dirty="0">
                <a:solidFill>
                  <a:srgbClr val="E61A75"/>
                </a:solidFill>
                <a:ea typeface="Calibri" panose="020F0502020204030204" pitchFamily="34" charset="0"/>
              </a:rPr>
              <a:t>I was worried because you’d told us the rules of being online and I broke them.  I thought you’d be angry </a:t>
            </a:r>
            <a:r>
              <a:rPr lang="en-GB" dirty="0">
                <a:solidFill>
                  <a:srgbClr val="2DAAE3"/>
                </a:solidFill>
                <a:ea typeface="Calibri" panose="020F0502020204030204" pitchFamily="34" charset="0"/>
              </a:rPr>
              <a:t>”</a:t>
            </a:r>
            <a:endParaRPr lang="en-GB" u="sng" dirty="0"/>
          </a:p>
        </p:txBody>
      </p:sp>
      <p:pic>
        <p:nvPicPr>
          <p:cNvPr id="4" name="Picture 3" descr="A picture containing logo&#10;&#10;Description automatically generated">
            <a:extLst>
              <a:ext uri="{FF2B5EF4-FFF2-40B4-BE49-F238E27FC236}">
                <a16:creationId xmlns:a16="http://schemas.microsoft.com/office/drawing/2014/main" id="{F0724752-818E-964C-AE11-D9FB13799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268760"/>
            <a:ext cx="1800200" cy="615669"/>
          </a:xfrm>
          <a:prstGeom prst="rect">
            <a:avLst/>
          </a:prstGeom>
        </p:spPr>
      </p:pic>
      <p:pic>
        <p:nvPicPr>
          <p:cNvPr id="6" name="Picture 5">
            <a:extLst>
              <a:ext uri="{FF2B5EF4-FFF2-40B4-BE49-F238E27FC236}">
                <a16:creationId xmlns:a16="http://schemas.microsoft.com/office/drawing/2014/main" id="{C26F5932-330C-FD42-9A44-E732A36685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192" y="4005064"/>
            <a:ext cx="366962" cy="370210"/>
          </a:xfrm>
          <a:prstGeom prst="rect">
            <a:avLst/>
          </a:prstGeom>
        </p:spPr>
      </p:pic>
      <p:pic>
        <p:nvPicPr>
          <p:cNvPr id="7" name="Picture 6">
            <a:extLst>
              <a:ext uri="{FF2B5EF4-FFF2-40B4-BE49-F238E27FC236}">
                <a16:creationId xmlns:a16="http://schemas.microsoft.com/office/drawing/2014/main" id="{6191E44B-6F39-0848-8966-E7558560EA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192" y="4437112"/>
            <a:ext cx="366962" cy="370210"/>
          </a:xfrm>
          <a:prstGeom prst="rect">
            <a:avLst/>
          </a:prstGeom>
        </p:spPr>
      </p:pic>
      <p:pic>
        <p:nvPicPr>
          <p:cNvPr id="8" name="Picture 7" descr="Shape, circle&#10;&#10;Description automatically generated">
            <a:extLst>
              <a:ext uri="{FF2B5EF4-FFF2-40B4-BE49-F238E27FC236}">
                <a16:creationId xmlns:a16="http://schemas.microsoft.com/office/drawing/2014/main" id="{6B72685D-EB9A-DB42-BE33-2BE4CA1FF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3016903"/>
            <a:ext cx="370210" cy="370210"/>
          </a:xfrm>
          <a:prstGeom prst="rect">
            <a:avLst/>
          </a:prstGeom>
        </p:spPr>
      </p:pic>
      <p:pic>
        <p:nvPicPr>
          <p:cNvPr id="10" name="Picture 9">
            <a:extLst>
              <a:ext uri="{FF2B5EF4-FFF2-40B4-BE49-F238E27FC236}">
                <a16:creationId xmlns:a16="http://schemas.microsoft.com/office/drawing/2014/main" id="{9FA017E5-30F8-FC47-AD12-3AB8E254A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08304" y="5521347"/>
            <a:ext cx="366962" cy="370210"/>
          </a:xfrm>
          <a:prstGeom prst="rect">
            <a:avLst/>
          </a:prstGeom>
        </p:spPr>
      </p:pic>
      <p:pic>
        <p:nvPicPr>
          <p:cNvPr id="11" name="Picture 10">
            <a:extLst>
              <a:ext uri="{FF2B5EF4-FFF2-40B4-BE49-F238E27FC236}">
                <a16:creationId xmlns:a16="http://schemas.microsoft.com/office/drawing/2014/main" id="{95B94206-03CE-6D45-A836-6CFB31B756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3568" y="5222222"/>
            <a:ext cx="370210" cy="367018"/>
          </a:xfrm>
          <a:prstGeom prst="rect">
            <a:avLst/>
          </a:prstGeom>
        </p:spPr>
      </p:pic>
      <p:pic>
        <p:nvPicPr>
          <p:cNvPr id="12" name="Picture 11">
            <a:extLst>
              <a:ext uri="{FF2B5EF4-FFF2-40B4-BE49-F238E27FC236}">
                <a16:creationId xmlns:a16="http://schemas.microsoft.com/office/drawing/2014/main" id="{DD023E06-78DB-7F40-A649-8AF83673EA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3568" y="2564904"/>
            <a:ext cx="370210" cy="367018"/>
          </a:xfrm>
          <a:prstGeom prst="rect">
            <a:avLst/>
          </a:prstGeom>
        </p:spPr>
      </p:pic>
    </p:spTree>
    <p:extLst>
      <p:ext uri="{BB962C8B-B14F-4D97-AF65-F5344CB8AC3E}">
        <p14:creationId xmlns:p14="http://schemas.microsoft.com/office/powerpoint/2010/main" val="400236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636912"/>
            <a:ext cx="7632848" cy="865188"/>
          </a:xfrm>
        </p:spPr>
        <p:txBody>
          <a:bodyPr/>
          <a:lstStyle/>
          <a:p>
            <a:r>
              <a:rPr lang="en-GB" dirty="0"/>
              <a:t>Why</a:t>
            </a:r>
            <a:br>
              <a:rPr lang="en-GB" dirty="0"/>
            </a:br>
            <a:r>
              <a:rPr lang="en-GB" dirty="0" err="1"/>
              <a:t>vOUCHers</a:t>
            </a:r>
            <a:endParaRPr lang="en-GB" dirty="0"/>
          </a:p>
        </p:txBody>
      </p:sp>
    </p:spTree>
    <p:extLst>
      <p:ext uri="{BB962C8B-B14F-4D97-AF65-F5344CB8AC3E}">
        <p14:creationId xmlns:p14="http://schemas.microsoft.com/office/powerpoint/2010/main" val="261813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a:xfrm>
            <a:off x="683568" y="618455"/>
            <a:ext cx="7632848" cy="615669"/>
          </a:xfrm>
        </p:spPr>
        <p:txBody>
          <a:bodyPr/>
          <a:lstStyle/>
          <a:p>
            <a:r>
              <a:rPr lang="en-GB" dirty="0">
                <a:solidFill>
                  <a:srgbClr val="2DAAE3"/>
                </a:solidFill>
              </a:rPr>
              <a:t>Why</a:t>
            </a:r>
          </a:p>
        </p:txBody>
      </p:sp>
      <p:sp>
        <p:nvSpPr>
          <p:cNvPr id="5" name="Text Placeholder 4">
            <a:extLst>
              <a:ext uri="{FF2B5EF4-FFF2-40B4-BE49-F238E27FC236}">
                <a16:creationId xmlns:a16="http://schemas.microsoft.com/office/drawing/2014/main" id="{0401E7CC-82E6-1D42-AFF6-2F45F8C215DF}"/>
              </a:ext>
            </a:extLst>
          </p:cNvPr>
          <p:cNvSpPr>
            <a:spLocks noGrp="1"/>
          </p:cNvSpPr>
          <p:nvPr>
            <p:ph type="body" sz="quarter" idx="11"/>
          </p:nvPr>
        </p:nvSpPr>
        <p:spPr>
          <a:xfrm>
            <a:off x="683567" y="1680147"/>
            <a:ext cx="6780271" cy="3117006"/>
          </a:xfrm>
        </p:spPr>
        <p:txBody>
          <a:bodyPr/>
          <a:lstStyle/>
          <a:p>
            <a:pPr marL="0" lvl="0" indent="0">
              <a:buSzPts val="1000"/>
              <a:buNone/>
              <a:tabLst>
                <a:tab pos="457200" algn="l"/>
              </a:tabLst>
            </a:pPr>
            <a:r>
              <a:rPr lang="en-GB" sz="1800" dirty="0">
                <a:solidFill>
                  <a:srgbClr val="F29200"/>
                </a:solidFill>
                <a:ea typeface="Calibri" panose="020F0502020204030204" pitchFamily="34" charset="0"/>
              </a:rPr>
              <a:t>In fact, the mum wasn’t angry.   </a:t>
            </a:r>
          </a:p>
          <a:p>
            <a:pPr marL="0" lvl="0" indent="0">
              <a:buSzPts val="1000"/>
              <a:buNone/>
              <a:tabLst>
                <a:tab pos="457200" algn="l"/>
              </a:tabLst>
            </a:pPr>
            <a:endParaRPr lang="en-GB" sz="1800" dirty="0">
              <a:ea typeface="Calibri" panose="020F0502020204030204" pitchFamily="34" charset="0"/>
            </a:endParaRPr>
          </a:p>
          <a:p>
            <a:pPr marL="0" lvl="0" indent="0">
              <a:buSzPts val="1000"/>
              <a:buNone/>
              <a:tabLst>
                <a:tab pos="457200" algn="l"/>
              </a:tabLst>
            </a:pPr>
            <a:r>
              <a:rPr lang="en-GB" sz="1800" dirty="0">
                <a:solidFill>
                  <a:srgbClr val="E61A75"/>
                </a:solidFill>
                <a:ea typeface="Calibri" panose="020F0502020204030204" pitchFamily="34" charset="0"/>
              </a:rPr>
              <a:t>Why do you think she was not angry?</a:t>
            </a:r>
          </a:p>
          <a:p>
            <a:pPr marL="0" lvl="0" indent="0">
              <a:buSzPts val="1000"/>
              <a:buNone/>
              <a:tabLst>
                <a:tab pos="457200" algn="l"/>
              </a:tabLst>
            </a:pPr>
            <a:endParaRPr lang="en-GB" sz="1800" dirty="0">
              <a:ea typeface="Calibri" panose="020F0502020204030204" pitchFamily="34" charset="0"/>
            </a:endParaRPr>
          </a:p>
          <a:p>
            <a:pPr marL="0" lvl="0" indent="0">
              <a:buSzPts val="1000"/>
              <a:buNone/>
              <a:tabLst>
                <a:tab pos="457200" algn="l"/>
              </a:tabLst>
            </a:pPr>
            <a:r>
              <a:rPr lang="en-GB" sz="1800" dirty="0">
                <a:ea typeface="Calibri" panose="020F0502020204030204" pitchFamily="34" charset="0"/>
              </a:rPr>
              <a:t>Why do you think the daughter was feeling worried?  </a:t>
            </a:r>
          </a:p>
          <a:p>
            <a:pPr marL="0" lvl="0" indent="0">
              <a:buSzPts val="1000"/>
              <a:buNone/>
              <a:tabLst>
                <a:tab pos="457200" algn="l"/>
              </a:tabLst>
            </a:pPr>
            <a:endParaRPr lang="en-GB" sz="1800" dirty="0">
              <a:ea typeface="Calibri" panose="020F0502020204030204" pitchFamily="34" charset="0"/>
            </a:endParaRPr>
          </a:p>
          <a:p>
            <a:pPr marL="0" lvl="0" indent="0">
              <a:buSzPts val="1000"/>
              <a:buNone/>
              <a:tabLst>
                <a:tab pos="457200" algn="l"/>
              </a:tabLst>
            </a:pPr>
            <a:r>
              <a:rPr lang="en-GB" sz="1800" dirty="0">
                <a:solidFill>
                  <a:srgbClr val="2DAAE3"/>
                </a:solidFill>
                <a:ea typeface="Calibri" panose="020F0502020204030204" pitchFamily="34" charset="0"/>
              </a:rPr>
              <a:t>What other feelings might the daughter have felt over the week from when it happened to when she told her mum?</a:t>
            </a:r>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581083"/>
            <a:ext cx="1800200" cy="615669"/>
          </a:xfrm>
          <a:prstGeom prst="rect">
            <a:avLst/>
          </a:prstGeom>
        </p:spPr>
      </p:pic>
      <p:pic>
        <p:nvPicPr>
          <p:cNvPr id="3" name="Picture 2">
            <a:extLst>
              <a:ext uri="{FF2B5EF4-FFF2-40B4-BE49-F238E27FC236}">
                <a16:creationId xmlns:a16="http://schemas.microsoft.com/office/drawing/2014/main" id="{C310D122-C5CF-404F-A825-041AE24AC6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576" y="4792378"/>
            <a:ext cx="1012886" cy="1012886"/>
          </a:xfrm>
          <a:prstGeom prst="rect">
            <a:avLst/>
          </a:prstGeom>
        </p:spPr>
      </p:pic>
      <p:pic>
        <p:nvPicPr>
          <p:cNvPr id="11" name="Picture 10">
            <a:extLst>
              <a:ext uri="{FF2B5EF4-FFF2-40B4-BE49-F238E27FC236}">
                <a16:creationId xmlns:a16="http://schemas.microsoft.com/office/drawing/2014/main" id="{958C73CF-7D8E-DF4D-8E6C-698DD475B4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6946" y="4792378"/>
            <a:ext cx="1012886" cy="1012886"/>
          </a:xfrm>
          <a:prstGeom prst="rect">
            <a:avLst/>
          </a:prstGeom>
        </p:spPr>
      </p:pic>
      <p:pic>
        <p:nvPicPr>
          <p:cNvPr id="12" name="Picture 11">
            <a:extLst>
              <a:ext uri="{FF2B5EF4-FFF2-40B4-BE49-F238E27FC236}">
                <a16:creationId xmlns:a16="http://schemas.microsoft.com/office/drawing/2014/main" id="{6C826657-0F46-9040-B4C2-5A9F25113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75856" y="4792378"/>
            <a:ext cx="1012886" cy="1012886"/>
          </a:xfrm>
          <a:prstGeom prst="rect">
            <a:avLst/>
          </a:prstGeom>
        </p:spPr>
      </p:pic>
      <p:sp>
        <p:nvSpPr>
          <p:cNvPr id="19" name="TextBox 18">
            <a:extLst>
              <a:ext uri="{FF2B5EF4-FFF2-40B4-BE49-F238E27FC236}">
                <a16:creationId xmlns:a16="http://schemas.microsoft.com/office/drawing/2014/main" id="{B80DE4BA-7331-1F4D-AEC9-5FED911905A6}"/>
              </a:ext>
            </a:extLst>
          </p:cNvPr>
          <p:cNvSpPr txBox="1"/>
          <p:nvPr/>
        </p:nvSpPr>
        <p:spPr>
          <a:xfrm>
            <a:off x="5940152" y="4817640"/>
            <a:ext cx="1523687" cy="828530"/>
          </a:xfrm>
          <a:prstGeom prst="rect">
            <a:avLst/>
          </a:prstGeom>
          <a:noFill/>
        </p:spPr>
        <p:txBody>
          <a:bodyPr wrap="square" rtlCol="0">
            <a:spAutoFit/>
          </a:bodyPr>
          <a:lstStyle/>
          <a:p>
            <a:pPr algn="r"/>
            <a:r>
              <a:rPr lang="en-GB" sz="1600" dirty="0">
                <a:latin typeface="MarketOT" panose="03010504020101010101" pitchFamily="66" charset="77"/>
                <a:ea typeface="Calibri" panose="020F0502020204030204" pitchFamily="34" charset="0"/>
                <a:cs typeface="MarketOT" panose="03010504020101010101" pitchFamily="66" charset="77"/>
              </a:rPr>
              <a:t>Think of faces &amp; emotions that could go here.</a:t>
            </a:r>
            <a:endParaRPr lang="en-GB" sz="1600" dirty="0">
              <a:latin typeface="Calibri" panose="020F050202020403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38EAC1F2-C347-1F43-A82C-BF30D6D91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26558">
            <a:off x="5634535" y="5108751"/>
            <a:ext cx="471209" cy="325360"/>
          </a:xfrm>
          <a:prstGeom prst="rect">
            <a:avLst/>
          </a:prstGeom>
        </p:spPr>
      </p:pic>
      <p:pic>
        <p:nvPicPr>
          <p:cNvPr id="22" name="Picture 21">
            <a:extLst>
              <a:ext uri="{FF2B5EF4-FFF2-40B4-BE49-F238E27FC236}">
                <a16:creationId xmlns:a16="http://schemas.microsoft.com/office/drawing/2014/main" id="{E029507C-27EB-3742-9F34-09D154C1DE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05216" y="4792378"/>
            <a:ext cx="1012886" cy="1012886"/>
          </a:xfrm>
          <a:prstGeom prst="rect">
            <a:avLst/>
          </a:prstGeom>
        </p:spPr>
      </p:pic>
      <p:cxnSp>
        <p:nvCxnSpPr>
          <p:cNvPr id="24" name="Straight Connector 23">
            <a:extLst>
              <a:ext uri="{FF2B5EF4-FFF2-40B4-BE49-F238E27FC236}">
                <a16:creationId xmlns:a16="http://schemas.microsoft.com/office/drawing/2014/main" id="{EFE9FE9C-7705-4D43-9B85-7AB65EF8648B}"/>
              </a:ext>
            </a:extLst>
          </p:cNvPr>
          <p:cNvCxnSpPr/>
          <p:nvPr/>
        </p:nvCxnSpPr>
        <p:spPr>
          <a:xfrm>
            <a:off x="755576" y="6021288"/>
            <a:ext cx="1008112" cy="0"/>
          </a:xfrm>
          <a:prstGeom prst="line">
            <a:avLst/>
          </a:prstGeom>
          <a:ln w="12700">
            <a:solidFill>
              <a:srgbClr val="E61A7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116401-5B18-9F43-88E8-4CD4BE4076D7}"/>
              </a:ext>
            </a:extLst>
          </p:cNvPr>
          <p:cNvCxnSpPr/>
          <p:nvPr/>
        </p:nvCxnSpPr>
        <p:spPr>
          <a:xfrm>
            <a:off x="2051720" y="6021288"/>
            <a:ext cx="1008112" cy="0"/>
          </a:xfrm>
          <a:prstGeom prst="line">
            <a:avLst/>
          </a:prstGeom>
          <a:ln w="12700">
            <a:solidFill>
              <a:srgbClr val="F292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0F2680-034A-A948-9313-A9D783BAD0D0}"/>
              </a:ext>
            </a:extLst>
          </p:cNvPr>
          <p:cNvCxnSpPr/>
          <p:nvPr/>
        </p:nvCxnSpPr>
        <p:spPr>
          <a:xfrm>
            <a:off x="3275856" y="6021288"/>
            <a:ext cx="1008112" cy="0"/>
          </a:xfrm>
          <a:prstGeom prst="line">
            <a:avLst/>
          </a:prstGeom>
          <a:ln w="12700">
            <a:solidFill>
              <a:srgbClr val="2DAAE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CD19CE-D204-1049-BBC6-CEED9545170E}"/>
              </a:ext>
            </a:extLst>
          </p:cNvPr>
          <p:cNvCxnSpPr/>
          <p:nvPr/>
        </p:nvCxnSpPr>
        <p:spPr>
          <a:xfrm>
            <a:off x="4499992" y="6021288"/>
            <a:ext cx="1008112" cy="0"/>
          </a:xfrm>
          <a:prstGeom prst="line">
            <a:avLst/>
          </a:prstGeom>
          <a:ln w="12700">
            <a:solidFill>
              <a:srgbClr val="84BD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358440E-2645-2741-9B4E-C2AC37A916C0}"/>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ea typeface="Calibri" panose="020F0502020204030204" pitchFamily="34" charset="0"/>
                <a:cs typeface="Poppins" panose="02000000000000000000" pitchFamily="2" charset="77"/>
              </a:rPr>
              <a:t>Helping people to meet their emotional needs</a:t>
            </a:r>
          </a:p>
        </p:txBody>
      </p:sp>
      <p:pic>
        <p:nvPicPr>
          <p:cNvPr id="30" name="Picture 29">
            <a:extLst>
              <a:ext uri="{FF2B5EF4-FFF2-40B4-BE49-F238E27FC236}">
                <a16:creationId xmlns:a16="http://schemas.microsoft.com/office/drawing/2014/main" id="{0B285298-E388-4843-973F-562080BF40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00158" y="2087165"/>
            <a:ext cx="1012886" cy="1012886"/>
          </a:xfrm>
          <a:prstGeom prst="rect">
            <a:avLst/>
          </a:prstGeom>
        </p:spPr>
      </p:pic>
      <p:pic>
        <p:nvPicPr>
          <p:cNvPr id="31" name="Picture 30">
            <a:extLst>
              <a:ext uri="{FF2B5EF4-FFF2-40B4-BE49-F238E27FC236}">
                <a16:creationId xmlns:a16="http://schemas.microsoft.com/office/drawing/2014/main" id="{17B65A58-E402-0E4E-9A8D-4D0A83E997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66912" y="2852936"/>
            <a:ext cx="1012886" cy="1004154"/>
          </a:xfrm>
          <a:prstGeom prst="rect">
            <a:avLst/>
          </a:prstGeom>
        </p:spPr>
      </p:pic>
    </p:spTree>
    <p:extLst>
      <p:ext uri="{BB962C8B-B14F-4D97-AF65-F5344CB8AC3E}">
        <p14:creationId xmlns:p14="http://schemas.microsoft.com/office/powerpoint/2010/main" val="4318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a:xfrm>
            <a:off x="683568" y="618455"/>
            <a:ext cx="7632848" cy="615669"/>
          </a:xfrm>
        </p:spPr>
        <p:txBody>
          <a:bodyPr/>
          <a:lstStyle/>
          <a:p>
            <a:r>
              <a:rPr lang="en-GB" dirty="0">
                <a:solidFill>
                  <a:srgbClr val="2DAAE3"/>
                </a:solidFill>
              </a:rPr>
              <a:t>Why</a:t>
            </a:r>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581083"/>
            <a:ext cx="1800200" cy="615669"/>
          </a:xfrm>
          <a:prstGeom prst="rect">
            <a:avLst/>
          </a:prstGeom>
        </p:spPr>
      </p:pic>
      <p:pic>
        <p:nvPicPr>
          <p:cNvPr id="11" name="Picture 10">
            <a:extLst>
              <a:ext uri="{FF2B5EF4-FFF2-40B4-BE49-F238E27FC236}">
                <a16:creationId xmlns:a16="http://schemas.microsoft.com/office/drawing/2014/main" id="{958C73CF-7D8E-DF4D-8E6C-698DD475B4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40352" y="4648362"/>
            <a:ext cx="1012886" cy="1012886"/>
          </a:xfrm>
          <a:prstGeom prst="rect">
            <a:avLst/>
          </a:prstGeom>
        </p:spPr>
      </p:pic>
      <p:sp>
        <p:nvSpPr>
          <p:cNvPr id="19" name="TextBox 18">
            <a:extLst>
              <a:ext uri="{FF2B5EF4-FFF2-40B4-BE49-F238E27FC236}">
                <a16:creationId xmlns:a16="http://schemas.microsoft.com/office/drawing/2014/main" id="{B80DE4BA-7331-1F4D-AEC9-5FED911905A6}"/>
              </a:ext>
            </a:extLst>
          </p:cNvPr>
          <p:cNvSpPr txBox="1"/>
          <p:nvPr/>
        </p:nvSpPr>
        <p:spPr>
          <a:xfrm>
            <a:off x="4211960" y="5733256"/>
            <a:ext cx="3380727"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What other feelings do you sometimes feel?</a:t>
            </a:r>
            <a:endParaRPr lang="en-GB" sz="1600" dirty="0">
              <a:latin typeface="Calibri" panose="020F050202020403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38EAC1F2-C347-1F43-A82C-BF30D6D91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388799" flipH="1" flipV="1">
            <a:off x="7439180" y="5547854"/>
            <a:ext cx="489521" cy="370803"/>
          </a:xfrm>
          <a:prstGeom prst="rect">
            <a:avLst/>
          </a:prstGeom>
        </p:spPr>
      </p:pic>
      <p:sp>
        <p:nvSpPr>
          <p:cNvPr id="29" name="Rectangle 28">
            <a:extLst>
              <a:ext uri="{FF2B5EF4-FFF2-40B4-BE49-F238E27FC236}">
                <a16:creationId xmlns:a16="http://schemas.microsoft.com/office/drawing/2014/main" id="{E358440E-2645-2741-9B4E-C2AC37A916C0}"/>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ea typeface="Calibri" panose="020F0502020204030204" pitchFamily="34" charset="0"/>
                <a:cs typeface="Poppins" panose="02000000000000000000" pitchFamily="2" charset="77"/>
              </a:rPr>
              <a:t>Helping people to meet their emotional needs</a:t>
            </a:r>
          </a:p>
        </p:txBody>
      </p:sp>
      <p:pic>
        <p:nvPicPr>
          <p:cNvPr id="31" name="Picture 30">
            <a:extLst>
              <a:ext uri="{FF2B5EF4-FFF2-40B4-BE49-F238E27FC236}">
                <a16:creationId xmlns:a16="http://schemas.microsoft.com/office/drawing/2014/main" id="{17B65A58-E402-0E4E-9A8D-4D0A83E997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55458" y="2515340"/>
            <a:ext cx="1012886" cy="1004154"/>
          </a:xfrm>
          <a:prstGeom prst="rect">
            <a:avLst/>
          </a:prstGeom>
        </p:spPr>
      </p:pic>
      <p:pic>
        <p:nvPicPr>
          <p:cNvPr id="18" name="Picture 17">
            <a:extLst>
              <a:ext uri="{FF2B5EF4-FFF2-40B4-BE49-F238E27FC236}">
                <a16:creationId xmlns:a16="http://schemas.microsoft.com/office/drawing/2014/main" id="{C0667581-64C1-0F43-90A2-C505CA410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55458" y="4657094"/>
            <a:ext cx="995345" cy="1004154"/>
          </a:xfrm>
          <a:prstGeom prst="rect">
            <a:avLst/>
          </a:prstGeom>
        </p:spPr>
      </p:pic>
      <p:pic>
        <p:nvPicPr>
          <p:cNvPr id="21" name="Picture 20">
            <a:extLst>
              <a:ext uri="{FF2B5EF4-FFF2-40B4-BE49-F238E27FC236}">
                <a16:creationId xmlns:a16="http://schemas.microsoft.com/office/drawing/2014/main" id="{0F07B57A-3E86-E54A-A874-E2EFD14495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5458" y="1496768"/>
            <a:ext cx="1004154" cy="1004154"/>
          </a:xfrm>
          <a:prstGeom prst="rect">
            <a:avLst/>
          </a:prstGeom>
        </p:spPr>
      </p:pic>
      <p:grpSp>
        <p:nvGrpSpPr>
          <p:cNvPr id="2" name="Group 1">
            <a:extLst>
              <a:ext uri="{FF2B5EF4-FFF2-40B4-BE49-F238E27FC236}">
                <a16:creationId xmlns:a16="http://schemas.microsoft.com/office/drawing/2014/main" id="{CBF02D78-8E0F-1B42-A2CF-688D24367435}"/>
              </a:ext>
            </a:extLst>
          </p:cNvPr>
          <p:cNvGrpSpPr/>
          <p:nvPr/>
        </p:nvGrpSpPr>
        <p:grpSpPr>
          <a:xfrm>
            <a:off x="6655458" y="3017417"/>
            <a:ext cx="1972603" cy="1559753"/>
            <a:chOff x="6655458" y="3017417"/>
            <a:chExt cx="1972603" cy="1559753"/>
          </a:xfrm>
        </p:grpSpPr>
        <p:pic>
          <p:nvPicPr>
            <p:cNvPr id="23" name="Picture 22">
              <a:extLst>
                <a:ext uri="{FF2B5EF4-FFF2-40B4-BE49-F238E27FC236}">
                  <a16:creationId xmlns:a16="http://schemas.microsoft.com/office/drawing/2014/main" id="{143F60BB-98C7-124B-96C5-2DC8912AC74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55458" y="3573016"/>
              <a:ext cx="1004154" cy="1004154"/>
            </a:xfrm>
            <a:prstGeom prst="rect">
              <a:avLst/>
            </a:prstGeom>
          </p:spPr>
        </p:pic>
        <p:pic>
          <p:nvPicPr>
            <p:cNvPr id="28" name="Picture 27">
              <a:extLst>
                <a:ext uri="{FF2B5EF4-FFF2-40B4-BE49-F238E27FC236}">
                  <a16:creationId xmlns:a16="http://schemas.microsoft.com/office/drawing/2014/main" id="{0D2EACB9-AC12-D64B-A020-B832A02C59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615175" y="3017417"/>
              <a:ext cx="1012886" cy="780110"/>
            </a:xfrm>
            <a:prstGeom prst="rect">
              <a:avLst/>
            </a:prstGeom>
          </p:spPr>
        </p:pic>
      </p:grpSp>
      <p:sp>
        <p:nvSpPr>
          <p:cNvPr id="32" name="Text Placeholder 4">
            <a:extLst>
              <a:ext uri="{FF2B5EF4-FFF2-40B4-BE49-F238E27FC236}">
                <a16:creationId xmlns:a16="http://schemas.microsoft.com/office/drawing/2014/main" id="{7201DC91-3E6E-F747-8FB9-D11C40D798A4}"/>
              </a:ext>
            </a:extLst>
          </p:cNvPr>
          <p:cNvSpPr txBox="1">
            <a:spLocks/>
          </p:cNvSpPr>
          <p:nvPr/>
        </p:nvSpPr>
        <p:spPr>
          <a:xfrm>
            <a:off x="683568" y="2640846"/>
            <a:ext cx="5899881" cy="710064"/>
          </a:xfrm>
          <a:prstGeom prst="rect">
            <a:avLst/>
          </a:prstGeom>
        </p:spPr>
        <p:txBody>
          <a:bodyPr/>
          <a:lstStyle>
            <a:lvl1pPr marL="342900" indent="-342900" algn="l" defTabSz="914400" rtl="0" eaLnBrk="1" latinLnBrk="0" hangingPunct="1">
              <a:lnSpc>
                <a:spcPct val="100000"/>
              </a:lnSpc>
              <a:spcBef>
                <a:spcPts val="1000"/>
              </a:spcBef>
              <a:buClr>
                <a:srgbClr val="E61A75"/>
              </a:buClr>
              <a:buFont typeface="Arial" panose="020B0604020202020204" pitchFamily="34" charset="0"/>
              <a:buChar char="•"/>
              <a:defRPr sz="2000" b="0" i="0" kern="1200">
                <a:solidFill>
                  <a:srgbClr val="84BD00"/>
                </a:solidFill>
                <a:latin typeface="Poppins" panose="02000000000000000000" pitchFamily="2" charset="77"/>
                <a:ea typeface="+mn-ea"/>
                <a:cs typeface="Poppins"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SzPts val="1000"/>
              <a:buNone/>
              <a:tabLst>
                <a:tab pos="457200" algn="l"/>
              </a:tabLst>
            </a:pPr>
            <a:r>
              <a:rPr lang="en-GB" sz="1800" dirty="0">
                <a:solidFill>
                  <a:srgbClr val="E61A75"/>
                </a:solidFill>
                <a:ea typeface="Calibri" panose="020F0502020204030204" pitchFamily="34" charset="0"/>
              </a:rPr>
              <a:t>Has something like this happened to you that has made you feel worried to tell someone?</a:t>
            </a:r>
            <a:endParaRPr lang="en-GB" sz="1800" dirty="0">
              <a:solidFill>
                <a:srgbClr val="2DAAE3"/>
              </a:solidFill>
              <a:ea typeface="Calibri" panose="020F0502020204030204" pitchFamily="34" charset="0"/>
            </a:endParaRPr>
          </a:p>
        </p:txBody>
      </p:sp>
      <p:sp>
        <p:nvSpPr>
          <p:cNvPr id="34" name="Text Placeholder 4">
            <a:extLst>
              <a:ext uri="{FF2B5EF4-FFF2-40B4-BE49-F238E27FC236}">
                <a16:creationId xmlns:a16="http://schemas.microsoft.com/office/drawing/2014/main" id="{5DA6D081-66E4-1343-BE48-7CD6899E554B}"/>
              </a:ext>
            </a:extLst>
          </p:cNvPr>
          <p:cNvSpPr txBox="1">
            <a:spLocks/>
          </p:cNvSpPr>
          <p:nvPr/>
        </p:nvSpPr>
        <p:spPr>
          <a:xfrm>
            <a:off x="683568" y="1680146"/>
            <a:ext cx="5899881" cy="652923"/>
          </a:xfrm>
          <a:prstGeom prst="rect">
            <a:avLst/>
          </a:prstGeom>
        </p:spPr>
        <p:txBody>
          <a:bodyPr/>
          <a:lstStyle>
            <a:lvl1pPr marL="342900" indent="-342900" algn="l" defTabSz="914400" rtl="0" eaLnBrk="1" latinLnBrk="0" hangingPunct="1">
              <a:lnSpc>
                <a:spcPct val="100000"/>
              </a:lnSpc>
              <a:spcBef>
                <a:spcPts val="1000"/>
              </a:spcBef>
              <a:buClr>
                <a:srgbClr val="E61A75"/>
              </a:buClr>
              <a:buFont typeface="Arial" panose="020B0604020202020204" pitchFamily="34" charset="0"/>
              <a:buChar char="•"/>
              <a:defRPr sz="2000" b="0" i="0" kern="1200">
                <a:solidFill>
                  <a:srgbClr val="84BD00"/>
                </a:solidFill>
                <a:latin typeface="Poppins" panose="02000000000000000000" pitchFamily="2" charset="77"/>
                <a:ea typeface="+mn-ea"/>
                <a:cs typeface="Poppins"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SzPts val="1000"/>
              <a:buFont typeface="Arial" panose="020B0604020202020204" pitchFamily="34" charset="0"/>
              <a:buNone/>
              <a:tabLst>
                <a:tab pos="457200" algn="l"/>
              </a:tabLst>
            </a:pPr>
            <a:r>
              <a:rPr lang="en-GB" sz="1800" dirty="0">
                <a:solidFill>
                  <a:srgbClr val="F29200"/>
                </a:solidFill>
                <a:ea typeface="Calibri" panose="020F0502020204030204" pitchFamily="34" charset="0"/>
              </a:rPr>
              <a:t>Have you ever felt scared to tell </a:t>
            </a:r>
            <a:br>
              <a:rPr lang="en-GB" sz="1800" dirty="0">
                <a:solidFill>
                  <a:srgbClr val="F29200"/>
                </a:solidFill>
                <a:ea typeface="Calibri" panose="020F0502020204030204" pitchFamily="34" charset="0"/>
              </a:rPr>
            </a:br>
            <a:r>
              <a:rPr lang="en-GB" sz="1800" dirty="0">
                <a:solidFill>
                  <a:srgbClr val="F29200"/>
                </a:solidFill>
                <a:ea typeface="Calibri" panose="020F0502020204030204" pitchFamily="34" charset="0"/>
              </a:rPr>
              <a:t>someone something?</a:t>
            </a:r>
          </a:p>
          <a:p>
            <a:pPr marL="0" indent="0" fontAlgn="auto">
              <a:spcAft>
                <a:spcPts val="0"/>
              </a:spcAft>
              <a:buSzPts val="1000"/>
              <a:buFont typeface="Arial" panose="020B0604020202020204" pitchFamily="34" charset="0"/>
              <a:buNone/>
              <a:tabLst>
                <a:tab pos="457200" algn="l"/>
              </a:tabLst>
            </a:pPr>
            <a:endParaRPr lang="en-GB" sz="1800" dirty="0">
              <a:solidFill>
                <a:srgbClr val="F29200"/>
              </a:solidFill>
              <a:ea typeface="Calibri" panose="020F0502020204030204" pitchFamily="34" charset="0"/>
            </a:endParaRPr>
          </a:p>
          <a:p>
            <a:pPr marL="0" indent="0" fontAlgn="auto">
              <a:spcAft>
                <a:spcPts val="0"/>
              </a:spcAft>
              <a:buSzPts val="1000"/>
              <a:buFont typeface="Arial" panose="020B0604020202020204" pitchFamily="34" charset="0"/>
              <a:buNone/>
              <a:tabLst>
                <a:tab pos="457200" algn="l"/>
              </a:tabLst>
            </a:pPr>
            <a:endParaRPr lang="en-GB" sz="1800" dirty="0">
              <a:solidFill>
                <a:srgbClr val="2DAAE3"/>
              </a:solidFill>
              <a:ea typeface="Calibri" panose="020F0502020204030204" pitchFamily="34" charset="0"/>
            </a:endParaRPr>
          </a:p>
        </p:txBody>
      </p:sp>
      <p:sp>
        <p:nvSpPr>
          <p:cNvPr id="35" name="Text Placeholder 4">
            <a:extLst>
              <a:ext uri="{FF2B5EF4-FFF2-40B4-BE49-F238E27FC236}">
                <a16:creationId xmlns:a16="http://schemas.microsoft.com/office/drawing/2014/main" id="{8CE634FF-17E7-C64D-A705-7271CC696CF9}"/>
              </a:ext>
            </a:extLst>
          </p:cNvPr>
          <p:cNvSpPr txBox="1">
            <a:spLocks/>
          </p:cNvSpPr>
          <p:nvPr/>
        </p:nvSpPr>
        <p:spPr>
          <a:xfrm>
            <a:off x="683568" y="3717292"/>
            <a:ext cx="5899881" cy="710064"/>
          </a:xfrm>
          <a:prstGeom prst="rect">
            <a:avLst/>
          </a:prstGeom>
        </p:spPr>
        <p:txBody>
          <a:bodyPr/>
          <a:lstStyle>
            <a:lvl1pPr marL="342900" indent="-342900" algn="l" defTabSz="914400" rtl="0" eaLnBrk="1" latinLnBrk="0" hangingPunct="1">
              <a:lnSpc>
                <a:spcPct val="100000"/>
              </a:lnSpc>
              <a:spcBef>
                <a:spcPts val="1000"/>
              </a:spcBef>
              <a:buClr>
                <a:srgbClr val="E61A75"/>
              </a:buClr>
              <a:buFont typeface="Arial" panose="020B0604020202020204" pitchFamily="34" charset="0"/>
              <a:buChar char="•"/>
              <a:defRPr sz="2000" b="0" i="0" kern="1200">
                <a:solidFill>
                  <a:srgbClr val="84BD00"/>
                </a:solidFill>
                <a:latin typeface="Poppins" panose="02000000000000000000" pitchFamily="2" charset="77"/>
                <a:ea typeface="+mn-ea"/>
                <a:cs typeface="Poppins"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SzPts val="1000"/>
              <a:buNone/>
              <a:tabLst>
                <a:tab pos="457200" algn="l"/>
              </a:tabLst>
            </a:pPr>
            <a:r>
              <a:rPr lang="en-GB" sz="1800" dirty="0">
                <a:ea typeface="Calibri" panose="020F0502020204030204" pitchFamily="34" charset="0"/>
              </a:rPr>
              <a:t>Do you sometimes come to school and want to talk to someone but don’t know where to start?</a:t>
            </a:r>
            <a:endParaRPr lang="en-GB" sz="1800" dirty="0">
              <a:solidFill>
                <a:srgbClr val="2DAAE3"/>
              </a:solidFill>
              <a:ea typeface="Calibri" panose="020F0502020204030204" pitchFamily="34" charset="0"/>
            </a:endParaRPr>
          </a:p>
        </p:txBody>
      </p:sp>
      <p:sp>
        <p:nvSpPr>
          <p:cNvPr id="36" name="Text Placeholder 4">
            <a:extLst>
              <a:ext uri="{FF2B5EF4-FFF2-40B4-BE49-F238E27FC236}">
                <a16:creationId xmlns:a16="http://schemas.microsoft.com/office/drawing/2014/main" id="{B290EC65-0A79-B04C-8982-FBD44F015591}"/>
              </a:ext>
            </a:extLst>
          </p:cNvPr>
          <p:cNvSpPr txBox="1">
            <a:spLocks/>
          </p:cNvSpPr>
          <p:nvPr/>
        </p:nvSpPr>
        <p:spPr>
          <a:xfrm>
            <a:off x="683568" y="4840036"/>
            <a:ext cx="5899881" cy="710064"/>
          </a:xfrm>
          <a:prstGeom prst="rect">
            <a:avLst/>
          </a:prstGeom>
        </p:spPr>
        <p:txBody>
          <a:bodyPr/>
          <a:lstStyle>
            <a:lvl1pPr marL="342900" indent="-342900" algn="l" defTabSz="914400" rtl="0" eaLnBrk="1" latinLnBrk="0" hangingPunct="1">
              <a:lnSpc>
                <a:spcPct val="100000"/>
              </a:lnSpc>
              <a:spcBef>
                <a:spcPts val="1000"/>
              </a:spcBef>
              <a:buClr>
                <a:srgbClr val="E61A75"/>
              </a:buClr>
              <a:buFont typeface="Arial" panose="020B0604020202020204" pitchFamily="34" charset="0"/>
              <a:buChar char="•"/>
              <a:defRPr sz="2000" b="0" i="0" kern="1200">
                <a:solidFill>
                  <a:srgbClr val="84BD00"/>
                </a:solidFill>
                <a:latin typeface="Poppins" panose="02000000000000000000" pitchFamily="2" charset="77"/>
                <a:ea typeface="+mn-ea"/>
                <a:cs typeface="Poppins"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SzPts val="1000"/>
              <a:buNone/>
              <a:tabLst>
                <a:tab pos="457200" algn="l"/>
              </a:tabLst>
            </a:pPr>
            <a:r>
              <a:rPr lang="en-GB" sz="1800" dirty="0">
                <a:solidFill>
                  <a:srgbClr val="2DAAE3"/>
                </a:solidFill>
                <a:ea typeface="Calibri" panose="020F0502020204030204" pitchFamily="34" charset="0"/>
              </a:rPr>
              <a:t>Do you sometimes have a worried, angry or other feelings, but you don’t know why?</a:t>
            </a:r>
          </a:p>
        </p:txBody>
      </p:sp>
    </p:spTree>
    <p:extLst>
      <p:ext uri="{BB962C8B-B14F-4D97-AF65-F5344CB8AC3E}">
        <p14:creationId xmlns:p14="http://schemas.microsoft.com/office/powerpoint/2010/main" val="12401061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50000">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14:bounceEnd="50000">
                                          <p:cBhvr additive="base">
                                            <p:cTn id="17"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50000">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14:bounceEnd="50000">
                                          <p:cBhvr additive="base">
                                            <p:cTn id="2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50000">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14:bounceEnd="50000">
                                          <p:cBhvr additive="base">
                                            <p:cTn id="31"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50000">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14:bounceEnd="50000">
                                          <p:cBhvr additive="base">
                                            <p:cTn id="3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14:presetBounceEnd="50000">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14:bounceEnd="50000">
                                          <p:cBhvr additive="base">
                                            <p:cTn id="4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14:presetBounceEnd="50000">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14:bounceEnd="50000">
                                          <p:cBhvr additive="base">
                                            <p:cTn id="45" dur="5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46" dur="500" fill="hold"/>
                                            <p:tgtEl>
                                              <p:spTgt spid="36"/>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0000">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14:bounceEnd="50000">
                                          <p:cBhvr additive="base">
                                            <p:cTn id="49"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14:presetBounceEnd="50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50000">
                                          <p:cBhvr additive="base">
                                            <p:cTn id="53"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1+#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0-#ppt_w/2"/>
                                              </p:val>
                                            </p:tav>
                                            <p:tav tm="100000">
                                              <p:val>
                                                <p:strVal val="#ppt_x"/>
                                              </p:val>
                                            </p:tav>
                                          </p:tavLst>
                                        </p:anim>
                                        <p:anim calcmode="lin" valueType="num">
                                          <p:cBhvr additive="base">
                                            <p:cTn id="46" dur="500" fill="hold"/>
                                            <p:tgtEl>
                                              <p:spTgt spid="36"/>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0-#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4" grpId="0"/>
          <p:bldP spid="35" grpId="0"/>
          <p:bldP spid="3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Resources</a:t>
            </a:r>
          </a:p>
        </p:txBody>
      </p:sp>
    </p:spTree>
    <p:extLst>
      <p:ext uri="{BB962C8B-B14F-4D97-AF65-F5344CB8AC3E}">
        <p14:creationId xmlns:p14="http://schemas.microsoft.com/office/powerpoint/2010/main" val="603823991"/>
      </p:ext>
    </p:extLst>
  </p:cSld>
  <p:clrMapOvr>
    <a:masterClrMapping/>
  </p:clrMapOvr>
</p:sld>
</file>

<file path=ppt/theme/theme1.xml><?xml version="1.0" encoding="utf-8"?>
<a:theme xmlns:a="http://schemas.openxmlformats.org/drawingml/2006/main" name="Cover slide 2 line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hoto slide - 3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hoto slide - 4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ote an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No patter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at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atemen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ontac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ext slide - option 1">
  <a:themeElements>
    <a:clrScheme name="Samaritans colours">
      <a:dk1>
        <a:srgbClr val="000000"/>
      </a:dk1>
      <a:lt1>
        <a:srgbClr val="FFFFFF"/>
      </a:lt1>
      <a:dk2>
        <a:srgbClr val="115E67"/>
      </a:dk2>
      <a:lt2>
        <a:srgbClr val="FFFFFF"/>
      </a:lt2>
      <a:accent1>
        <a:srgbClr val="83BD00"/>
      </a:accent1>
      <a:accent2>
        <a:srgbClr val="00A589"/>
      </a:accent2>
      <a:accent3>
        <a:srgbClr val="00A861"/>
      </a:accent3>
      <a:accent4>
        <a:srgbClr val="FECB4E"/>
      </a:accent4>
      <a:accent5>
        <a:srgbClr val="FB7332"/>
      </a:accent5>
      <a:accent6>
        <a:srgbClr val="49AAB2"/>
      </a:accent6>
      <a:hlink>
        <a:srgbClr val="115E67"/>
      </a:hlink>
      <a:folHlink>
        <a:srgbClr val="00A8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ext slide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F9A26CDBC3DD48A1B1DF3223107B6C" ma:contentTypeVersion="12" ma:contentTypeDescription="Create a new document." ma:contentTypeScope="" ma:versionID="66054f9487572f8c8835a9279035ace1">
  <xsd:schema xmlns:xsd="http://www.w3.org/2001/XMLSchema" xmlns:xs="http://www.w3.org/2001/XMLSchema" xmlns:p="http://schemas.microsoft.com/office/2006/metadata/properties" xmlns:ns2="a38646f4-95fc-41d7-a81e-11d707eb54b7" xmlns:ns3="ea8bcd00-52bd-4f83-b20a-30bf08d7a9ce" targetNamespace="http://schemas.microsoft.com/office/2006/metadata/properties" ma:root="true" ma:fieldsID="c0a4e5772ab54b0729ed3f722fa4d9d1" ns2:_="" ns3:_="">
    <xsd:import namespace="a38646f4-95fc-41d7-a81e-11d707eb54b7"/>
    <xsd:import namespace="ea8bcd00-52bd-4f83-b20a-30bf08d7a9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646f4-95fc-41d7-a81e-11d707eb5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bcd00-52bd-4f83-b20a-30bf08d7a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86A621-92CF-4CD7-B906-C4C33950C3FA}">
  <ds:schemaRefs>
    <ds:schemaRef ds:uri="http://schemas.microsoft.com/office/2006/metadata/properties"/>
    <ds:schemaRef ds:uri="http://purl.org/dc/terms/"/>
    <ds:schemaRef ds:uri="ea8bcd00-52bd-4f83-b20a-30bf08d7a9ce"/>
    <ds:schemaRef ds:uri="a38646f4-95fc-41d7-a81e-11d707eb54b7"/>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A7BFB64-2F17-4B0D-8EB9-0E9538446567}">
  <ds:schemaRefs>
    <ds:schemaRef ds:uri="http://schemas.microsoft.com/sharepoint/v3/contenttype/forms"/>
  </ds:schemaRefs>
</ds:datastoreItem>
</file>

<file path=customXml/itemProps3.xml><?xml version="1.0" encoding="utf-8"?>
<ds:datastoreItem xmlns:ds="http://schemas.openxmlformats.org/officeDocument/2006/customXml" ds:itemID="{CA20DC81-F669-4C12-883B-1834974B9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646f4-95fc-41d7-a81e-11d707eb54b7"/>
    <ds:schemaRef ds:uri="ea8bcd00-52bd-4f83-b20a-30bf08d7a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cover</Template>
  <TotalTime>4134</TotalTime>
  <Words>1049</Words>
  <Application>Microsoft Macintosh PowerPoint</Application>
  <PresentationFormat>On-screen Show (4:3)</PresentationFormat>
  <Paragraphs>96</Paragraphs>
  <Slides>17</Slides>
  <Notes>6</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17</vt:i4>
      </vt:variant>
    </vt:vector>
  </HeadingPairs>
  <TitlesOfParts>
    <vt:vector size="42" baseType="lpstr">
      <vt:lpstr>Varah</vt:lpstr>
      <vt:lpstr>Poppins Light</vt:lpstr>
      <vt:lpstr>Poppins</vt:lpstr>
      <vt:lpstr>Calibri</vt:lpstr>
      <vt:lpstr>Poppins Medium</vt:lpstr>
      <vt:lpstr>Varah </vt:lpstr>
      <vt:lpstr>MarketOT</vt:lpstr>
      <vt:lpstr>Poppins SemiBold</vt:lpstr>
      <vt:lpstr>Arial</vt:lpstr>
      <vt:lpstr>Cover slide 2 line title</vt:lpstr>
      <vt:lpstr>Cover 1</vt:lpstr>
      <vt:lpstr>Cover 2</vt:lpstr>
      <vt:lpstr>Cover 3</vt:lpstr>
      <vt:lpstr>Cover slide</vt:lpstr>
      <vt:lpstr>Main text slide - option 1</vt:lpstr>
      <vt:lpstr>Main text slide - option 2</vt:lpstr>
      <vt:lpstr>Quotes</vt:lpstr>
      <vt:lpstr>Custom Design</vt:lpstr>
      <vt:lpstr>Photo slide - 3 photos</vt:lpstr>
      <vt:lpstr>Photo slide - 4 photos</vt:lpstr>
      <vt:lpstr>Quote and photo</vt:lpstr>
      <vt:lpstr>No pattern</vt:lpstr>
      <vt:lpstr>Statement</vt:lpstr>
      <vt:lpstr>Statement 2</vt:lpstr>
      <vt:lpstr>Contacts</vt:lpstr>
      <vt:lpstr>When you want to tell somebody something, but not sure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www.OUCHers.net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164</cp:revision>
  <cp:lastPrinted>2018-09-14T09:16:46Z</cp:lastPrinted>
  <dcterms:created xsi:type="dcterms:W3CDTF">2018-09-05T08:36:28Z</dcterms:created>
  <dcterms:modified xsi:type="dcterms:W3CDTF">2021-01-29T14:01:16Z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0x010100E6F9A26CDBC3DD48A1B1DF3223107B6C</vt:lpwstr>
  </property>
  <property fmtid="{D5CDD505-2E9C-101B-9397-08002B2CF9AE}" pid="3" name="Order">
    <vt:r8>5073800</vt:r8>
  </property>
</Properties>
</file>