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theme/theme13.xml" ContentType="application/vnd.openxmlformats-officedocument.theme+xml"/>
  <Override PartName="/ppt/slideLayouts/slideLayout20.xml" ContentType="application/vnd.openxmlformats-officedocument.presentationml.slideLayout+xml"/>
  <Override PartName="/ppt/theme/theme1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5.xml" ContentType="application/vnd.openxmlformats-officedocument.theme+xml"/>
  <Override PartName="/ppt/slideLayouts/slideLayout2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04" r:id="rId4"/>
    <p:sldMasterId id="2147483919" r:id="rId5"/>
    <p:sldMasterId id="2147483921" r:id="rId6"/>
    <p:sldMasterId id="2147483920" r:id="rId7"/>
    <p:sldMasterId id="2147483846" r:id="rId8"/>
    <p:sldMasterId id="2147483841" r:id="rId9"/>
    <p:sldMasterId id="2147483838" r:id="rId10"/>
    <p:sldMasterId id="2147483850" r:id="rId11"/>
    <p:sldMasterId id="2147483853" r:id="rId12"/>
    <p:sldMasterId id="2147483848" r:id="rId13"/>
    <p:sldMasterId id="2147483873" r:id="rId14"/>
    <p:sldMasterId id="2147483876" r:id="rId15"/>
    <p:sldMasterId id="2147483878" r:id="rId16"/>
    <p:sldMasterId id="2147483882" r:id="rId17"/>
    <p:sldMasterId id="2147483915" r:id="rId18"/>
    <p:sldMasterId id="2147483886" r:id="rId19"/>
  </p:sldMasterIdLst>
  <p:notesMasterIdLst>
    <p:notesMasterId r:id="rId42"/>
  </p:notesMasterIdLst>
  <p:handoutMasterIdLst>
    <p:handoutMasterId r:id="rId43"/>
  </p:handoutMasterIdLst>
  <p:sldIdLst>
    <p:sldId id="256" r:id="rId20"/>
    <p:sldId id="272" r:id="rId21"/>
    <p:sldId id="260" r:id="rId22"/>
    <p:sldId id="276" r:id="rId23"/>
    <p:sldId id="262" r:id="rId24"/>
    <p:sldId id="275" r:id="rId25"/>
    <p:sldId id="263" r:id="rId26"/>
    <p:sldId id="277" r:id="rId27"/>
    <p:sldId id="264" r:id="rId28"/>
    <p:sldId id="278" r:id="rId29"/>
    <p:sldId id="265" r:id="rId30"/>
    <p:sldId id="273" r:id="rId31"/>
    <p:sldId id="266" r:id="rId32"/>
    <p:sldId id="267" r:id="rId33"/>
    <p:sldId id="274" r:id="rId34"/>
    <p:sldId id="268" r:id="rId35"/>
    <p:sldId id="269" r:id="rId36"/>
    <p:sldId id="279" r:id="rId37"/>
    <p:sldId id="280" r:id="rId38"/>
    <p:sldId id="281" r:id="rId39"/>
    <p:sldId id="271" r:id="rId40"/>
    <p:sldId id="270"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MarketOT" panose="03010504020101010101" pitchFamily="66" charset="77"/>
      <p:regular r:id="rId48"/>
    </p:embeddedFont>
    <p:embeddedFont>
      <p:font typeface="Poppins" panose="02000000000000000000" pitchFamily="2" charset="77"/>
      <p:regular r:id="rId49"/>
      <p:bold r:id="rId50"/>
    </p:embeddedFont>
    <p:embeddedFont>
      <p:font typeface="Poppins Light" panose="02000000000000000000" pitchFamily="2" charset="77"/>
      <p:regular r:id="rId51"/>
    </p:embeddedFont>
    <p:embeddedFont>
      <p:font typeface="Poppins Medium" panose="02000000000000000000" pitchFamily="2" charset="77"/>
      <p:regular r:id="rId52"/>
    </p:embeddedFont>
    <p:embeddedFont>
      <p:font typeface="Poppins SemiBold" panose="02000000000000000000" pitchFamily="2" charset="77"/>
      <p:regular r:id="rId53"/>
      <p:bold r:id="rId54"/>
    </p:embeddedFont>
    <p:embeddedFont>
      <p:font typeface="Varah" pitchFamily="2" charset="77"/>
      <p:regular r:id="rId55"/>
      <p:bold r:id="rId56"/>
      <p:italic r:id="rId57"/>
      <p:boldItalic r:id="rId58"/>
    </p:embeddedFont>
    <p:embeddedFont>
      <p:font typeface="Varah " pitchFamily="2" charset="77"/>
      <p:regular r:id="rId59"/>
      <p:bold r:id="rId60"/>
      <p:italic r:id="rId61"/>
      <p:boldItalic r:id="rId62"/>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521415D9-36F7-43E2-AB2F-B90AF26B5E84}">
      <p14:sectionLst xmlns:p14="http://schemas.microsoft.com/office/powerpoint/2010/main">
        <p14:section name="Default Section" id="{9B6D13EB-7CD9-7445-8340-A6977B929256}">
          <p14:sldIdLst>
            <p14:sldId id="256"/>
            <p14:sldId id="272"/>
            <p14:sldId id="260"/>
            <p14:sldId id="276"/>
            <p14:sldId id="262"/>
            <p14:sldId id="275"/>
            <p14:sldId id="263"/>
            <p14:sldId id="277"/>
            <p14:sldId id="264"/>
            <p14:sldId id="278"/>
            <p14:sldId id="265"/>
            <p14:sldId id="273"/>
            <p14:sldId id="266"/>
            <p14:sldId id="267"/>
            <p14:sldId id="274"/>
            <p14:sldId id="268"/>
            <p14:sldId id="269"/>
            <p14:sldId id="279"/>
            <p14:sldId id="280"/>
            <p14:sldId id="281"/>
            <p14:sldId id="271"/>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AE3"/>
    <a:srgbClr val="84BD00"/>
    <a:srgbClr val="E61A75"/>
    <a:srgbClr val="F29200"/>
    <a:srgbClr val="95C11F"/>
    <a:srgbClr val="0044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47" autoAdjust="0"/>
    <p:restoredTop sz="85656"/>
  </p:normalViewPr>
  <p:slideViewPr>
    <p:cSldViewPr>
      <p:cViewPr varScale="1">
        <p:scale>
          <a:sx n="89" d="100"/>
          <a:sy n="89" d="100"/>
        </p:scale>
        <p:origin x="1440" y="168"/>
      </p:cViewPr>
      <p:guideLst/>
    </p:cSldViewPr>
  </p:slideViewPr>
  <p:notesTextViewPr>
    <p:cViewPr>
      <p:scale>
        <a:sx n="1" d="1"/>
        <a:sy n="1" d="1"/>
      </p:scale>
      <p:origin x="0" y="-384"/>
    </p:cViewPr>
  </p:notesTextViewPr>
  <p:notesViewPr>
    <p:cSldViewPr>
      <p:cViewPr varScale="1">
        <p:scale>
          <a:sx n="79" d="100"/>
          <a:sy n="79" d="100"/>
        </p:scale>
        <p:origin x="3440"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EDA49B6-06C1-DF43-B48B-5EB000384006}" type="slidenum">
              <a:rPr lang="en-US"/>
              <a:pPr>
                <a:defRPr/>
              </a:pPr>
              <a:t>‹#›</a:t>
            </a:fld>
            <a:endParaRPr lang="en-US"/>
          </a:p>
        </p:txBody>
      </p:sp>
      <p:sp>
        <p:nvSpPr>
          <p:cNvPr id="6" name="Date Placeholder 5">
            <a:extLst>
              <a:ext uri="{FF2B5EF4-FFF2-40B4-BE49-F238E27FC236}">
                <a16:creationId xmlns:a16="http://schemas.microsoft.com/office/drawing/2014/main" id="{2D41EE3B-2057-1C42-A47E-E61469370D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C8435-B3B3-0C41-8DA8-56F08B93CD2A}" type="datetimeFigureOut">
              <a:rPr lang="en-GB" smtClean="0"/>
              <a:t>29/01/2021</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9CF4A0B-E83F-4541-9EF2-C69E6566017F}" type="datetimeFigureOut">
              <a:rPr lang="en-US"/>
              <a:pPr>
                <a:defRPr/>
              </a:pPr>
              <a:t>1/29/21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009E33A-0849-3847-832F-12C66524BC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effectLst/>
                <a:latin typeface="Calibri" panose="020F0502020204030204" pitchFamily="34" charset="0"/>
                <a:ea typeface="Calibri" panose="020F0502020204030204" pitchFamily="34" charset="0"/>
              </a:rPr>
              <a:t>The idea stemmed from a conversation with one of the authors 10 year old daughter.  At the start of the 2020 March lockdown, the mum spent time talking through internet safety with her children, aged 10 and seven, building upon their school’s teaching.  All seemed to go well for three weeks until one evening, as the mum was tucking her 10 year old into bed, her daughter announced that she had needed to tell her something.  Her look was of fear, her words shaky. </a:t>
            </a:r>
          </a:p>
          <a:p>
            <a:pPr marL="0" indent="0">
              <a:buNone/>
            </a:pPr>
            <a:r>
              <a:rPr lang="en-GB" sz="1200" i="1" dirty="0">
                <a:effectLst/>
                <a:latin typeface="Calibri" panose="020F0502020204030204" pitchFamily="34" charset="0"/>
                <a:ea typeface="Calibri" panose="020F0502020204030204" pitchFamily="34" charset="0"/>
              </a:rPr>
              <a:t>“Go on, I am listening,” </a:t>
            </a:r>
            <a:r>
              <a:rPr lang="en-GB" sz="1200" dirty="0">
                <a:effectLst/>
                <a:latin typeface="Calibri" panose="020F0502020204030204" pitchFamily="34" charset="0"/>
                <a:ea typeface="Calibri" panose="020F0502020204030204" pitchFamily="34" charset="0"/>
              </a:rPr>
              <a:t>said the mum.</a:t>
            </a:r>
          </a:p>
          <a:p>
            <a:pPr marL="0" indent="0">
              <a:buNone/>
            </a:pPr>
            <a:r>
              <a:rPr lang="en-GB" sz="1200" i="1" dirty="0">
                <a:effectLst/>
                <a:latin typeface="Calibri" panose="020F0502020204030204" pitchFamily="34" charset="0"/>
                <a:ea typeface="Calibri" panose="020F0502020204030204" pitchFamily="34" charset="0"/>
              </a:rPr>
              <a:t>“Mum, I went on a website I shouldn’t have.” </a:t>
            </a:r>
          </a:p>
          <a:p>
            <a:pPr marL="0" indent="0">
              <a:buNone/>
            </a:pPr>
            <a:r>
              <a:rPr lang="en-GB" sz="1200" dirty="0">
                <a:effectLst/>
                <a:latin typeface="Calibri" panose="020F0502020204030204" pitchFamily="34" charset="0"/>
                <a:ea typeface="Calibri" panose="020F0502020204030204" pitchFamily="34" charset="0"/>
              </a:rPr>
              <a:t>The mum gave her silence and verbal space to allow her to tell her more.  Her daughter went on to explain that she had accidentally clicked on a pop up site.  It transpired that it was an innocent site.  No harm done.  </a:t>
            </a:r>
          </a:p>
          <a:p>
            <a:pPr marL="0" indent="0">
              <a:buNone/>
            </a:pPr>
            <a:r>
              <a:rPr lang="en-GB" sz="1200" i="1" dirty="0">
                <a:effectLst/>
                <a:latin typeface="Calibri" panose="020F0502020204030204" pitchFamily="34" charset="0"/>
                <a:ea typeface="Calibri" panose="020F0502020204030204" pitchFamily="34" charset="0"/>
              </a:rPr>
              <a:t>“Are you mad at me, mum?” </a:t>
            </a:r>
            <a:r>
              <a:rPr lang="en-GB" sz="1200" dirty="0">
                <a:effectLst/>
                <a:latin typeface="Calibri" panose="020F0502020204030204" pitchFamily="34" charset="0"/>
                <a:ea typeface="Calibri" panose="020F0502020204030204" pitchFamily="34" charset="0"/>
              </a:rPr>
              <a:t>Her daughter asked. </a:t>
            </a:r>
          </a:p>
          <a:p>
            <a:pPr marL="0" indent="0">
              <a:buNone/>
            </a:pPr>
            <a:r>
              <a:rPr lang="en-GB" sz="1200" dirty="0">
                <a:effectLst/>
                <a:latin typeface="Calibri" panose="020F0502020204030204" pitchFamily="34" charset="0"/>
                <a:ea typeface="Calibri" panose="020F0502020204030204" pitchFamily="34" charset="0"/>
              </a:rPr>
              <a:t>The conversation continued and her daughter explained that it happened over a week ago and she had not had the courage to tell her mum, worried about what she would say: </a:t>
            </a:r>
            <a:r>
              <a:rPr lang="en-GB" sz="1200" i="1" dirty="0">
                <a:effectLst/>
                <a:latin typeface="Calibri" panose="020F0502020204030204" pitchFamily="34" charset="0"/>
                <a:ea typeface="Calibri" panose="020F0502020204030204" pitchFamily="34" charset="0"/>
              </a:rPr>
              <a:t>“I was afraid to tell you because you’d told us the rules of being online and I broke them.  I thought you’d be angry.”</a:t>
            </a:r>
          </a:p>
          <a:p>
            <a:pPr marL="0" indent="0">
              <a:buNone/>
            </a:pPr>
            <a:r>
              <a:rPr lang="en-GB" sz="1200" dirty="0">
                <a:effectLst/>
                <a:latin typeface="Calibri" panose="020F0502020204030204" pitchFamily="34" charset="0"/>
                <a:ea typeface="Calibri" panose="020F0502020204030204" pitchFamily="34" charset="0"/>
              </a:rPr>
              <a:t>This led onto the mum to think, if her own daughter held this worry inside her and, in fact, a very innocent fear from an action that in this instance led her to no danger, what of other children who have similar secrets, or indeed secrets of a grander, more serious scale.  Potentially of trauma, fear and real danger, but not have anyone to tell.</a:t>
            </a:r>
          </a:p>
          <a:p>
            <a:pPr marL="0" indent="0">
              <a:buNone/>
            </a:pPr>
            <a:r>
              <a:rPr lang="en-GB" sz="1200" dirty="0">
                <a:effectLst/>
                <a:latin typeface="Calibri" panose="020F0502020204030204" pitchFamily="34" charset="0"/>
                <a:ea typeface="Calibri" panose="020F0502020204030204" pitchFamily="34" charset="0"/>
              </a:rPr>
              <a:t>Following discussions with a friend, they went on to create the home edition of </a:t>
            </a:r>
            <a:r>
              <a:rPr lang="en-GB" sz="1200" dirty="0" err="1">
                <a:effectLst/>
                <a:latin typeface="Calibri" panose="020F0502020204030204" pitchFamily="34" charset="0"/>
                <a:ea typeface="Calibri" panose="020F0502020204030204" pitchFamily="34" charset="0"/>
              </a:rPr>
              <a:t>vOUCHers</a:t>
            </a:r>
            <a:r>
              <a:rPr lang="en-GB" sz="1200" dirty="0">
                <a:effectLst/>
                <a:latin typeface="Calibri" panose="020F0502020204030204" pitchFamily="34" charset="0"/>
                <a:ea typeface="Calibri" panose="020F0502020204030204" pitchFamily="34" charset="0"/>
              </a:rPr>
              <a:t>.  This became a small scale success and, responding to the feedback from a number of those who had bought it and, working with a number of  schools, created a schools edition: A version that could be created to help children recognise and manage their feelings; be safe in the knowledge that they would be listened to, all in a way that helps develop emotional literacy; to help to resolve their emotional OUCH.</a:t>
            </a: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5</a:t>
            </a:fld>
            <a:endParaRPr lang="en-US"/>
          </a:p>
        </p:txBody>
      </p:sp>
    </p:spTree>
    <p:extLst>
      <p:ext uri="{BB962C8B-B14F-4D97-AF65-F5344CB8AC3E}">
        <p14:creationId xmlns:p14="http://schemas.microsoft.com/office/powerpoint/2010/main" val="159367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The SEC has four corners. Offer the card using two hands to show the significance of their feelings. Even if the child does not take it with two hands, offering it this way shows importance that you are putting energy into the exchange.</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When the child gives the SEC to the nominated adult, accept the card with two hands to acknowledge the importance of the exchange. Avoid rushing, allow yourself the time to slow the pace for the child.</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Pts val="1000"/>
              <a:buFontTx/>
              <a:buNone/>
              <a:tabLst>
                <a:tab pos="457200" algn="l"/>
              </a:tabLst>
              <a:defRPr/>
            </a:pPr>
            <a:r>
              <a:rPr lang="en-GB" sz="1200" dirty="0">
                <a:effectLst/>
                <a:latin typeface="Calibri" panose="020F0502020204030204" pitchFamily="34" charset="0"/>
                <a:ea typeface="Calibri" panose="020F0502020204030204" pitchFamily="34" charset="0"/>
              </a:rPr>
              <a:t>The Symbol exchange card (SEC) is designed to have some weight to signify it’s importance. Should you feel the child needs the card to have more weight, a blob </a:t>
            </a:r>
            <a:r>
              <a:rPr lang="en-GB" sz="1200">
                <a:effectLst/>
                <a:latin typeface="Calibri" panose="020F0502020204030204" pitchFamily="34" charset="0"/>
                <a:ea typeface="Calibri" panose="020F0502020204030204" pitchFamily="34" charset="0"/>
              </a:rPr>
              <a:t>of take </a:t>
            </a:r>
            <a:r>
              <a:rPr lang="en-GB" sz="1200" dirty="0">
                <a:effectLst/>
                <a:latin typeface="Calibri" panose="020F0502020204030204" pitchFamily="34" charset="0"/>
                <a:ea typeface="Calibri" panose="020F0502020204030204" pitchFamily="34" charset="0"/>
              </a:rPr>
              <a:t>may be needed to weigh it down more.</a:t>
            </a:r>
            <a:endParaRPr lang="en-GB" sz="1200" i="1"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12</a:t>
            </a:fld>
            <a:endParaRPr lang="en-US"/>
          </a:p>
        </p:txBody>
      </p:sp>
    </p:spTree>
    <p:extLst>
      <p:ext uri="{BB962C8B-B14F-4D97-AF65-F5344CB8AC3E}">
        <p14:creationId xmlns:p14="http://schemas.microsoft.com/office/powerpoint/2010/main" val="283587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Verbally acknowledge the SEC. Scripted agreed phrases such as:</a:t>
            </a:r>
            <a:endParaRPr lang="en-GB" sz="1200" i="1" dirty="0">
              <a:effectLst/>
              <a:latin typeface="Calibri" panose="020F0502020204030204" pitchFamily="34" charset="0"/>
              <a:ea typeface="Calibri" panose="020F0502020204030204" pitchFamily="34" charset="0"/>
            </a:endParaRPr>
          </a:p>
          <a:p>
            <a:pPr marL="0" lvl="0" indent="0">
              <a:buSzPts val="1000"/>
              <a:buNone/>
              <a:tabLst>
                <a:tab pos="457200" algn="l"/>
              </a:tabLst>
            </a:pPr>
            <a:r>
              <a:rPr lang="en-GB" sz="1200" i="1" dirty="0">
                <a:effectLst/>
                <a:latin typeface="Calibri" panose="020F0502020204030204" pitchFamily="34" charset="0"/>
                <a:ea typeface="Calibri" panose="020F0502020204030204" pitchFamily="34" charset="0"/>
              </a:rPr>
              <a:t>“I am giving this card to you with two hands, because how you are feeling is important to me.”  </a:t>
            </a:r>
          </a:p>
          <a:p>
            <a:pPr marL="0" lvl="0" indent="0">
              <a:buSzPts val="1000"/>
              <a:buNone/>
              <a:tabLst>
                <a:tab pos="457200" algn="l"/>
              </a:tabLst>
            </a:pPr>
            <a:r>
              <a:rPr lang="en-GB" sz="1200" dirty="0">
                <a:latin typeface="Calibri" panose="020F0502020204030204" pitchFamily="34" charset="0"/>
                <a:ea typeface="Calibri" panose="020F0502020204030204" pitchFamily="34" charset="0"/>
              </a:rPr>
              <a:t>“</a:t>
            </a:r>
            <a:r>
              <a:rPr lang="en-GB" sz="1200" i="1" dirty="0">
                <a:latin typeface="Calibri" panose="020F0502020204030204" pitchFamily="34" charset="0"/>
                <a:ea typeface="Calibri" panose="020F0502020204030204" pitchFamily="34" charset="0"/>
              </a:rPr>
              <a:t>I am accepting this card with two hands because I care about how you feel.”</a:t>
            </a:r>
            <a:endParaRPr lang="en-GB" sz="1200" i="1"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13</a:t>
            </a:fld>
            <a:endParaRPr lang="en-US"/>
          </a:p>
        </p:txBody>
      </p:sp>
    </p:spTree>
    <p:extLst>
      <p:ext uri="{BB962C8B-B14F-4D97-AF65-F5344CB8AC3E}">
        <p14:creationId xmlns:p14="http://schemas.microsoft.com/office/powerpoint/2010/main" val="30119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Not all </a:t>
            </a:r>
            <a:r>
              <a:rPr lang="en-GB" sz="1200" dirty="0" err="1">
                <a:effectLst/>
                <a:latin typeface="Calibri" panose="020F0502020204030204" pitchFamily="34" charset="0"/>
                <a:ea typeface="Calibri" panose="020F0502020204030204" pitchFamily="34" charset="0"/>
              </a:rPr>
              <a:t>vOUCHers</a:t>
            </a:r>
            <a:r>
              <a:rPr lang="en-GB" sz="1200" dirty="0">
                <a:effectLst/>
                <a:latin typeface="Calibri" panose="020F0502020204030204" pitchFamily="34" charset="0"/>
                <a:ea typeface="Calibri" panose="020F0502020204030204" pitchFamily="34" charset="0"/>
              </a:rPr>
              <a:t> will be appropriate in all settings or all stages. We will discuss which ones would be best as a team, then tick the listed </a:t>
            </a:r>
            <a:r>
              <a:rPr lang="en-GB" sz="1200" dirty="0" err="1">
                <a:effectLst/>
                <a:latin typeface="Calibri" panose="020F0502020204030204" pitchFamily="34" charset="0"/>
                <a:ea typeface="Calibri" panose="020F0502020204030204" pitchFamily="34" charset="0"/>
              </a:rPr>
              <a:t>vOUCHers</a:t>
            </a:r>
            <a:r>
              <a:rPr lang="en-GB" sz="1200" dirty="0">
                <a:effectLst/>
                <a:latin typeface="Calibri" panose="020F0502020204030204" pitchFamily="34" charset="0"/>
                <a:ea typeface="Calibri" panose="020F0502020204030204" pitchFamily="34" charset="0"/>
              </a:rPr>
              <a:t> on the contents page as a reminder of which ones to use.</a:t>
            </a:r>
            <a:endParaRPr lang="en-GB" sz="1200" dirty="0"/>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14</a:t>
            </a:fld>
            <a:endParaRPr lang="en-US"/>
          </a:p>
        </p:txBody>
      </p:sp>
    </p:spTree>
    <p:extLst>
      <p:ext uri="{BB962C8B-B14F-4D97-AF65-F5344CB8AC3E}">
        <p14:creationId xmlns:p14="http://schemas.microsoft.com/office/powerpoint/2010/main" val="56199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latin typeface="Calibri" panose="020F0502020204030204" pitchFamily="34" charset="0"/>
                <a:ea typeface="Calibri" panose="020F0502020204030204" pitchFamily="34" charset="0"/>
              </a:rPr>
              <a:t>Consider </a:t>
            </a:r>
            <a:r>
              <a:rPr lang="en-GB" sz="1200" dirty="0">
                <a:effectLst/>
                <a:latin typeface="Calibri" panose="020F0502020204030204" pitchFamily="34" charset="0"/>
                <a:ea typeface="Calibri" panose="020F0502020204030204" pitchFamily="34" charset="0"/>
              </a:rPr>
              <a:t>if there is going to be a nominated </a:t>
            </a:r>
            <a:r>
              <a:rPr lang="en-GB" sz="1200" dirty="0" err="1">
                <a:effectLst/>
                <a:latin typeface="Calibri" panose="020F0502020204030204" pitchFamily="34" charset="0"/>
                <a:ea typeface="Calibri" panose="020F0502020204030204" pitchFamily="34" charset="0"/>
              </a:rPr>
              <a:t>vOUCHer</a:t>
            </a:r>
            <a:r>
              <a:rPr lang="en-GB" sz="1200" dirty="0">
                <a:effectLst/>
                <a:latin typeface="Calibri" panose="020F0502020204030204" pitchFamily="34" charset="0"/>
                <a:ea typeface="Calibri" panose="020F0502020204030204" pitchFamily="34" charset="0"/>
              </a:rPr>
              <a:t> exchange person in each class or in the school. This person could then record the use and types of emotions felt to monitor times needed in the day / week / how they self soothed etc.</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r>
              <a:rPr lang="en-GB" sz="1200" dirty="0">
                <a:latin typeface="MarketOT" panose="03010504020101010101" pitchFamily="66" charset="77"/>
                <a:ea typeface="Calibri" panose="020F0502020204030204" pitchFamily="34" charset="0"/>
                <a:cs typeface="MarketOT" panose="03010504020101010101" pitchFamily="66" charset="77"/>
              </a:rPr>
              <a:t>Each book has 32 </a:t>
            </a:r>
            <a:r>
              <a:rPr lang="en-GB" sz="1200" dirty="0" err="1">
                <a:latin typeface="MarketOT" panose="03010504020101010101" pitchFamily="66" charset="77"/>
                <a:ea typeface="Calibri" panose="020F0502020204030204" pitchFamily="34" charset="0"/>
                <a:cs typeface="MarketOT" panose="03010504020101010101" pitchFamily="66" charset="77"/>
              </a:rPr>
              <a:t>vOUCHers</a:t>
            </a:r>
            <a:r>
              <a:rPr lang="en-GB" sz="1200" dirty="0">
                <a:latin typeface="MarketOT" panose="03010504020101010101" pitchFamily="66" charset="77"/>
                <a:ea typeface="Calibri" panose="020F0502020204030204" pitchFamily="34" charset="0"/>
                <a:cs typeface="MarketOT" panose="03010504020101010101" pitchFamily="66" charset="77"/>
              </a:rPr>
              <a:t>. There are 16 different </a:t>
            </a:r>
            <a:r>
              <a:rPr lang="en-GB" sz="1200" dirty="0" err="1">
                <a:latin typeface="MarketOT" panose="03010504020101010101" pitchFamily="66" charset="77"/>
                <a:ea typeface="Calibri" panose="020F0502020204030204" pitchFamily="34" charset="0"/>
                <a:cs typeface="MarketOT" panose="03010504020101010101" pitchFamily="66" charset="77"/>
              </a:rPr>
              <a:t>vOUCHers</a:t>
            </a:r>
            <a:r>
              <a:rPr lang="en-GB" sz="1200" dirty="0">
                <a:latin typeface="MarketOT" panose="03010504020101010101" pitchFamily="66" charset="77"/>
                <a:ea typeface="Calibri" panose="020F0502020204030204" pitchFamily="34" charset="0"/>
                <a:cs typeface="MarketOT" panose="03010504020101010101" pitchFamily="66" charset="77"/>
              </a:rPr>
              <a:t> and each book has 2 of each of those </a:t>
            </a:r>
            <a:r>
              <a:rPr lang="en-GB" sz="1200" dirty="0" err="1">
                <a:latin typeface="MarketOT" panose="03010504020101010101" pitchFamily="66" charset="77"/>
                <a:ea typeface="Calibri" panose="020F0502020204030204" pitchFamily="34" charset="0"/>
                <a:cs typeface="MarketOT" panose="03010504020101010101" pitchFamily="66" charset="77"/>
              </a:rPr>
              <a:t>vOUCHer</a:t>
            </a:r>
            <a:r>
              <a:rPr lang="en-GB" sz="1200" dirty="0">
                <a:latin typeface="MarketOT" panose="03010504020101010101" pitchFamily="66" charset="77"/>
                <a:ea typeface="Calibri" panose="020F0502020204030204" pitchFamily="34" charset="0"/>
                <a:cs typeface="MarketOT" panose="03010504020101010101" pitchFamily="66" charset="77"/>
              </a:rPr>
              <a:t>.</a:t>
            </a:r>
            <a:endParaRPr lang="en-GB" sz="1200" dirty="0">
              <a:effectLst/>
              <a:latin typeface="Calibri" panose="020F0502020204030204" pitchFamily="34" charset="0"/>
              <a:ea typeface="Calibri" panose="020F0502020204030204" pitchFamily="34" charset="0"/>
            </a:endParaRP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Pts val="1000"/>
              <a:buFontTx/>
              <a:buNone/>
              <a:tabLst>
                <a:tab pos="457200" algn="l"/>
              </a:tabLst>
              <a:defRPr/>
            </a:pPr>
            <a:r>
              <a:rPr lang="en-GB" sz="1200" dirty="0">
                <a:latin typeface="MarketOT" panose="03010504020101010101" pitchFamily="66" charset="77"/>
                <a:cs typeface="MarketOT" panose="03010504020101010101" pitchFamily="66" charset="77"/>
              </a:rPr>
              <a:t>Each </a:t>
            </a:r>
            <a:r>
              <a:rPr lang="en-GB" sz="1200" dirty="0" err="1">
                <a:latin typeface="MarketOT" panose="03010504020101010101" pitchFamily="66" charset="77"/>
                <a:cs typeface="MarketOT" panose="03010504020101010101" pitchFamily="66" charset="77"/>
              </a:rPr>
              <a:t>vOUCHer</a:t>
            </a:r>
            <a:r>
              <a:rPr lang="en-GB" sz="1200" dirty="0">
                <a:latin typeface="MarketOT" panose="03010504020101010101" pitchFamily="66" charset="77"/>
                <a:cs typeface="MarketOT" panose="03010504020101010101" pitchFamily="66" charset="77"/>
              </a:rPr>
              <a:t> folds in to a self contained envelope for privacy and to enable it to be left somewhere to be found by the recipient. Learn how to fold the </a:t>
            </a:r>
            <a:r>
              <a:rPr lang="en-GB" sz="1200" dirty="0" err="1">
                <a:latin typeface="MarketOT" panose="03010504020101010101" pitchFamily="66" charset="77"/>
                <a:cs typeface="MarketOT" panose="03010504020101010101" pitchFamily="66" charset="77"/>
              </a:rPr>
              <a:t>vOUCHer</a:t>
            </a:r>
            <a:r>
              <a:rPr lang="en-GB" sz="1200" dirty="0">
                <a:latin typeface="MarketOT" panose="03010504020101010101" pitchFamily="66" charset="77"/>
                <a:cs typeface="MarketOT" panose="03010504020101010101" pitchFamily="66" charset="77"/>
              </a:rPr>
              <a:t> at https://</a:t>
            </a:r>
            <a:r>
              <a:rPr lang="en-GB" sz="1200" dirty="0" err="1">
                <a:latin typeface="MarketOT" panose="03010504020101010101" pitchFamily="66" charset="77"/>
                <a:cs typeface="MarketOT" panose="03010504020101010101" pitchFamily="66" charset="77"/>
              </a:rPr>
              <a:t>www.oucher.net</a:t>
            </a:r>
            <a:r>
              <a:rPr lang="en-GB" sz="1200" dirty="0">
                <a:latin typeface="MarketOT" panose="03010504020101010101" pitchFamily="66" charset="77"/>
                <a:cs typeface="MarketOT" panose="03010504020101010101" pitchFamily="66" charset="77"/>
              </a:rPr>
              <a:t>/voucher-folding/</a:t>
            </a:r>
            <a:endParaRPr lang="en-GB" sz="1200" dirty="0"/>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15</a:t>
            </a:fld>
            <a:endParaRPr lang="en-US"/>
          </a:p>
        </p:txBody>
      </p:sp>
    </p:spTree>
    <p:extLst>
      <p:ext uri="{BB962C8B-B14F-4D97-AF65-F5344CB8AC3E}">
        <p14:creationId xmlns:p14="http://schemas.microsoft.com/office/powerpoint/2010/main" val="272828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Some children may need additional support as soon as the PEC has been offered. </a:t>
            </a: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Pts val="1000"/>
              <a:buFontTx/>
              <a:buNone/>
              <a:tabLst>
                <a:tab pos="457200" algn="l"/>
              </a:tabLst>
              <a:defRPr/>
            </a:pPr>
            <a:r>
              <a:rPr lang="en-GB" sz="1200" dirty="0">
                <a:effectLst/>
                <a:latin typeface="Calibri" panose="020F0502020204030204" pitchFamily="34" charset="0"/>
                <a:ea typeface="Calibri" panose="020F0502020204030204" pitchFamily="34" charset="0"/>
              </a:rPr>
              <a:t>Visual timers can give children space to discover how they feel and what they would like to say and can also let them know when the trust grown-up will be available to give them their full attention. It encourages them to wait for 1, 2, 3, 5, 7 or 10 minutes. Other children may be able to wait until the end of the learning session. </a:t>
            </a:r>
            <a:r>
              <a:rPr lang="en-GB" sz="1200" dirty="0">
                <a:latin typeface="MarketOT" panose="03010504020101010101" pitchFamily="66" charset="77"/>
                <a:cs typeface="MarketOT" panose="03010504020101010101" pitchFamily="66" charset="77"/>
              </a:rPr>
              <a:t>Learn more at </a:t>
            </a:r>
            <a:r>
              <a:rPr lang="en-GB" sz="1200" dirty="0" err="1">
                <a:latin typeface="MarketOT" panose="03010504020101010101" pitchFamily="66" charset="77"/>
                <a:cs typeface="MarketOT" panose="03010504020101010101" pitchFamily="66" charset="77"/>
              </a:rPr>
              <a:t>www.oucher.net</a:t>
            </a:r>
            <a:r>
              <a:rPr lang="en-GB" sz="1200" dirty="0">
                <a:latin typeface="MarketOT" panose="03010504020101010101" pitchFamily="66" charset="77"/>
                <a:cs typeface="MarketOT" panose="03010504020101010101" pitchFamily="66" charset="77"/>
              </a:rPr>
              <a:t>/timers</a:t>
            </a:r>
            <a:endParaRPr lang="en-GB" sz="1200" dirty="0">
              <a:effectLst/>
              <a:latin typeface="Calibri" panose="020F0502020204030204" pitchFamily="34" charset="0"/>
              <a:ea typeface="Calibri" panose="020F0502020204030204" pitchFamily="34" charset="0"/>
            </a:endParaRPr>
          </a:p>
          <a:p>
            <a:pPr marL="0" lvl="0" indent="0">
              <a:buSzPts val="1000"/>
              <a:buNone/>
              <a:tabLst>
                <a:tab pos="457200" algn="l"/>
              </a:tabLst>
            </a:pPr>
            <a:endParaRPr lang="en-GB" sz="1200" dirty="0">
              <a:effectLst/>
              <a:latin typeface="Calibri" panose="020F0502020204030204" pitchFamily="34" charset="0"/>
              <a:ea typeface="Calibri" panose="020F0502020204030204" pitchFamily="34" charset="0"/>
            </a:endParaRPr>
          </a:p>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The faces pages can be laminated to allow touching, pointing, and drawing on the blank faces and body outline using a drywipe pen.  If needed, this can then be photocopied to consider progress over time with emotional literacy development.</a:t>
            </a: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16</a:t>
            </a:fld>
            <a:endParaRPr lang="en-US"/>
          </a:p>
        </p:txBody>
      </p:sp>
    </p:spTree>
    <p:extLst>
      <p:ext uri="{BB962C8B-B14F-4D97-AF65-F5344CB8AC3E}">
        <p14:creationId xmlns:p14="http://schemas.microsoft.com/office/powerpoint/2010/main" val="2003034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None/>
              <a:tabLst>
                <a:tab pos="457200" algn="l"/>
              </a:tabLst>
            </a:pPr>
            <a:r>
              <a:rPr lang="en-GB" sz="1200" dirty="0">
                <a:effectLst/>
                <a:latin typeface="Calibri" panose="020F0502020204030204" pitchFamily="34" charset="0"/>
                <a:ea typeface="Calibri" panose="020F0502020204030204" pitchFamily="34" charset="0"/>
              </a:rPr>
              <a:t>When suggesting </a:t>
            </a:r>
            <a:r>
              <a:rPr lang="en-GB" sz="1200" dirty="0" err="1">
                <a:effectLst/>
                <a:latin typeface="Calibri" panose="020F0502020204030204" pitchFamily="34" charset="0"/>
                <a:ea typeface="Calibri" panose="020F0502020204030204" pitchFamily="34" charset="0"/>
              </a:rPr>
              <a:t>vOUCHers</a:t>
            </a:r>
            <a:r>
              <a:rPr lang="en-GB" sz="1200" dirty="0">
                <a:effectLst/>
                <a:latin typeface="Calibri" panose="020F0502020204030204" pitchFamily="34" charset="0"/>
                <a:ea typeface="Calibri" panose="020F0502020204030204" pitchFamily="34" charset="0"/>
              </a:rPr>
              <a:t> based on their emotions, avoid leading the conversation. Silence and space whilst the child thinks is important. Pace can be slowed down.  This can be the hardest part as we are often led to wanting to resolve solutions.  That is not the aim, we are developing the idea that </a:t>
            </a:r>
            <a:r>
              <a:rPr lang="en-GB" sz="1200" dirty="0" err="1">
                <a:effectLst/>
                <a:latin typeface="Calibri" panose="020F0502020204030204" pitchFamily="34" charset="0"/>
                <a:ea typeface="Calibri" panose="020F0502020204030204" pitchFamily="34" charset="0"/>
              </a:rPr>
              <a:t>silense</a:t>
            </a:r>
            <a:r>
              <a:rPr lang="en-GB" sz="1200" dirty="0">
                <a:effectLst/>
                <a:latin typeface="Calibri" panose="020F0502020204030204" pitchFamily="34" charset="0"/>
                <a:ea typeface="Calibri" panose="020F0502020204030204" pitchFamily="34" charset="0"/>
              </a:rPr>
              <a:t> and space to acknowledge feelings are equally – if not more – important.  Once the child spends the </a:t>
            </a:r>
            <a:r>
              <a:rPr lang="en-GB" sz="1200" dirty="0" err="1">
                <a:effectLst/>
                <a:latin typeface="Calibri" panose="020F0502020204030204" pitchFamily="34" charset="0"/>
                <a:ea typeface="Calibri" panose="020F0502020204030204" pitchFamily="34" charset="0"/>
              </a:rPr>
              <a:t>vOUCHer</a:t>
            </a:r>
            <a:r>
              <a:rPr lang="en-GB" sz="1200" dirty="0">
                <a:effectLst/>
                <a:latin typeface="Calibri" panose="020F0502020204030204" pitchFamily="34" charset="0"/>
                <a:ea typeface="Calibri" panose="020F0502020204030204" pitchFamily="34" charset="0"/>
              </a:rPr>
              <a:t> with their chosen nominated person, that is when THEY are resolving the situation.</a:t>
            </a:r>
          </a:p>
          <a:p>
            <a:pPr marL="0" indent="0">
              <a:buNone/>
            </a:pPr>
            <a:endParaRPr lang="en-GB" dirty="0"/>
          </a:p>
          <a:p>
            <a:pPr marL="0" indent="0">
              <a:buNone/>
            </a:pPr>
            <a:r>
              <a:rPr lang="en-GB" sz="1200" dirty="0"/>
              <a:t>When deciding on the </a:t>
            </a:r>
            <a:r>
              <a:rPr lang="en-GB" sz="1200" dirty="0" err="1"/>
              <a:t>vOUCHers</a:t>
            </a:r>
            <a:r>
              <a:rPr lang="en-GB" sz="1200" dirty="0"/>
              <a:t>, read it to them – even if they can read well – to allow the auditory senses to be used.</a:t>
            </a:r>
          </a:p>
          <a:p>
            <a:endParaRPr lang="en-GB" dirty="0"/>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17</a:t>
            </a:fld>
            <a:endParaRPr lang="en-US"/>
          </a:p>
        </p:txBody>
      </p:sp>
    </p:spTree>
    <p:extLst>
      <p:ext uri="{BB962C8B-B14F-4D97-AF65-F5344CB8AC3E}">
        <p14:creationId xmlns:p14="http://schemas.microsoft.com/office/powerpoint/2010/main" val="282398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 a discussion on the positives</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19</a:t>
            </a:fld>
            <a:endParaRPr lang="en-US"/>
          </a:p>
        </p:txBody>
      </p:sp>
    </p:spTree>
    <p:extLst>
      <p:ext uri="{BB962C8B-B14F-4D97-AF65-F5344CB8AC3E}">
        <p14:creationId xmlns:p14="http://schemas.microsoft.com/office/powerpoint/2010/main" val="192474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 a discussion on the considerations</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20</a:t>
            </a:fld>
            <a:endParaRPr lang="en-US"/>
          </a:p>
        </p:txBody>
      </p:sp>
    </p:spTree>
    <p:extLst>
      <p:ext uri="{BB962C8B-B14F-4D97-AF65-F5344CB8AC3E}">
        <p14:creationId xmlns:p14="http://schemas.microsoft.com/office/powerpoint/2010/main" val="9622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1620043" y="2060848"/>
            <a:ext cx="5903913" cy="865188"/>
          </a:xfrm>
          <a:prstGeom prst="rect">
            <a:avLst/>
          </a:prstGeom>
        </p:spPr>
        <p:txBody>
          <a:bodyPr/>
          <a:lstStyle>
            <a:lvl1pPr marL="0" indent="0" algn="ctr">
              <a:lnSpc>
                <a:spcPct val="100000"/>
              </a:lnSpc>
              <a:spcBef>
                <a:spcPts val="0"/>
              </a:spcBef>
              <a:buNone/>
              <a:defRPr sz="4400" b="0" i="0">
                <a:solidFill>
                  <a:schemeClr val="bg1"/>
                </a:solidFill>
                <a:latin typeface="Poppins Medium" panose="02000000000000000000" pitchFamily="2" charset="77"/>
                <a:cs typeface="Poppins Medium" panose="02000000000000000000" pitchFamily="2" charset="77"/>
              </a:defRPr>
            </a:lvl1pPr>
          </a:lstStyle>
          <a:p>
            <a:pPr lvl="0"/>
            <a:r>
              <a:rPr lang="en-US" dirty="0"/>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429000"/>
            <a:ext cx="4103687" cy="722313"/>
          </a:xfrm>
          <a:prstGeom prst="rect">
            <a:avLst/>
          </a:prstGeom>
        </p:spPr>
        <p:txBody>
          <a:bodyPr/>
          <a:lstStyle>
            <a:lvl1pPr marL="0" indent="0" algn="ctr">
              <a:buNone/>
              <a:defRPr sz="2400" b="0" i="0">
                <a:solidFill>
                  <a:schemeClr val="bg1"/>
                </a:solidFill>
                <a:latin typeface="Poppins" panose="02000000000000000000" pitchFamily="2" charset="77"/>
                <a:cs typeface="Poppins" panose="02000000000000000000" pitchFamily="2" charset="77"/>
              </a:defRPr>
            </a:lvl1pPr>
          </a:lstStyle>
          <a:p>
            <a:pPr lvl="0"/>
            <a:r>
              <a:rPr lang="en-US" dirty="0"/>
              <a:t>Add name</a:t>
            </a:r>
          </a:p>
          <a:p>
            <a:pPr lvl="0"/>
            <a:r>
              <a:rPr lang="en-US" dirty="0"/>
              <a:t>Add person’s title</a:t>
            </a:r>
          </a:p>
        </p:txBody>
      </p:sp>
    </p:spTree>
    <p:extLst>
      <p:ext uri="{BB962C8B-B14F-4D97-AF65-F5344CB8AC3E}">
        <p14:creationId xmlns:p14="http://schemas.microsoft.com/office/powerpoint/2010/main" val="277228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1">
                <a:solidFill>
                  <a:srgbClr val="95C11F"/>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descr="Logo&#10;&#10;Description automatically generated">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2280" y="3501008"/>
            <a:ext cx="661192" cy="548789"/>
          </a:xfrm>
          <a:prstGeom prst="rect">
            <a:avLst/>
          </a:prstGeom>
        </p:spPr>
      </p:pic>
      <p:pic>
        <p:nvPicPr>
          <p:cNvPr id="5" name="Picture 4" descr="Logo&#10;&#10;Description automatically generated">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19090" y="1641718"/>
            <a:ext cx="661192" cy="548789"/>
          </a:xfrm>
          <a:prstGeom prst="rect">
            <a:avLst/>
          </a:prstGeom>
        </p:spPr>
      </p:pic>
    </p:spTree>
    <p:extLst>
      <p:ext uri="{BB962C8B-B14F-4D97-AF65-F5344CB8AC3E}">
        <p14:creationId xmlns:p14="http://schemas.microsoft.com/office/powerpoint/2010/main" val="189323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2280" y="3501008"/>
            <a:ext cx="661191" cy="548789"/>
          </a:xfrm>
          <a:prstGeom prst="rect">
            <a:avLst/>
          </a:prstGeom>
        </p:spPr>
      </p:pic>
      <p:pic>
        <p:nvPicPr>
          <p:cNvPr id="5" name="Picture 4">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1319090" y="1641718"/>
            <a:ext cx="661191" cy="548789"/>
          </a:xfrm>
          <a:prstGeom prst="rect">
            <a:avLst/>
          </a:prstGeom>
        </p:spPr>
      </p:pic>
    </p:spTree>
    <p:extLst>
      <p:ext uri="{BB962C8B-B14F-4D97-AF65-F5344CB8AC3E}">
        <p14:creationId xmlns:p14="http://schemas.microsoft.com/office/powerpoint/2010/main" val="101636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0">
                <a:solidFill>
                  <a:srgbClr val="E61A75"/>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2280" y="3501008"/>
            <a:ext cx="661191" cy="548788"/>
          </a:xfrm>
          <a:prstGeom prst="rect">
            <a:avLst/>
          </a:prstGeom>
        </p:spPr>
      </p:pic>
      <p:pic>
        <p:nvPicPr>
          <p:cNvPr id="5" name="Picture 4">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1319090" y="1641718"/>
            <a:ext cx="661191" cy="548788"/>
          </a:xfrm>
          <a:prstGeom prst="rect">
            <a:avLst/>
          </a:prstGeom>
        </p:spPr>
      </p:pic>
    </p:spTree>
    <p:extLst>
      <p:ext uri="{BB962C8B-B14F-4D97-AF65-F5344CB8AC3E}">
        <p14:creationId xmlns:p14="http://schemas.microsoft.com/office/powerpoint/2010/main" val="1790393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7146E2-5958-7E44-81DE-CFACF93C1C66}"/>
              </a:ext>
            </a:extLst>
          </p:cNvPr>
          <p:cNvSpPr>
            <a:spLocks noGrp="1"/>
          </p:cNvSpPr>
          <p:nvPr>
            <p:ph type="body" sz="quarter" idx="10" hasCustomPrompt="1"/>
          </p:nvPr>
        </p:nvSpPr>
        <p:spPr>
          <a:xfrm>
            <a:off x="2232025" y="1641718"/>
            <a:ext cx="4679950" cy="2408079"/>
          </a:xfrm>
          <a:prstGeom prst="rect">
            <a:avLst/>
          </a:prstGeom>
        </p:spPr>
        <p:txBody>
          <a:bodyPr lIns="90000" anchor="ctr" anchorCtr="0"/>
          <a:lstStyle>
            <a:lvl1pPr marL="0" indent="0" algn="ctr">
              <a:buNone/>
              <a:defRPr sz="2400" b="0" i="0">
                <a:solidFill>
                  <a:srgbClr val="2DAAE3"/>
                </a:solidFill>
                <a:latin typeface="Poppins Medium" panose="02000000000000000000" pitchFamily="2" charset="77"/>
                <a:cs typeface="Poppins Medium" panose="02000000000000000000" pitchFamily="2" charset="77"/>
              </a:defRPr>
            </a:lvl1pPr>
          </a:lstStyle>
          <a:p>
            <a:pPr lvl="0"/>
            <a:r>
              <a:rPr lang="en-US" dirty="0"/>
              <a:t>Insert quote here</a:t>
            </a:r>
          </a:p>
          <a:p>
            <a:pPr lvl="0"/>
            <a:r>
              <a:rPr lang="en-US" dirty="0"/>
              <a:t>Insert name</a:t>
            </a:r>
          </a:p>
        </p:txBody>
      </p:sp>
      <p:pic>
        <p:nvPicPr>
          <p:cNvPr id="4" name="Picture 3">
            <a:extLst>
              <a:ext uri="{FF2B5EF4-FFF2-40B4-BE49-F238E27FC236}">
                <a16:creationId xmlns:a16="http://schemas.microsoft.com/office/drawing/2014/main" id="{3F1EB76F-AF0B-D14F-9AEF-55CB8BD0F5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2280" y="3501008"/>
            <a:ext cx="661190" cy="548788"/>
          </a:xfrm>
          <a:prstGeom prst="rect">
            <a:avLst/>
          </a:prstGeom>
        </p:spPr>
      </p:pic>
      <p:pic>
        <p:nvPicPr>
          <p:cNvPr id="5" name="Picture 4">
            <a:extLst>
              <a:ext uri="{FF2B5EF4-FFF2-40B4-BE49-F238E27FC236}">
                <a16:creationId xmlns:a16="http://schemas.microsoft.com/office/drawing/2014/main" id="{0817536F-A285-F54D-9F61-122DEA0FF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1319090" y="1641718"/>
            <a:ext cx="661190" cy="548788"/>
          </a:xfrm>
          <a:prstGeom prst="rect">
            <a:avLst/>
          </a:prstGeom>
        </p:spPr>
      </p:pic>
    </p:spTree>
    <p:extLst>
      <p:ext uri="{BB962C8B-B14F-4D97-AF65-F5344CB8AC3E}">
        <p14:creationId xmlns:p14="http://schemas.microsoft.com/office/powerpoint/2010/main" val="223697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photo slid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94F4DD-D862-2E4F-A612-79FE16BEB8D8}"/>
              </a:ext>
            </a:extLst>
          </p:cNvPr>
          <p:cNvSpPr>
            <a:spLocks noGrp="1"/>
          </p:cNvSpPr>
          <p:nvPr>
            <p:ph type="pic" sz="quarter" idx="10" hasCustomPrompt="1"/>
          </p:nvPr>
        </p:nvSpPr>
        <p:spPr>
          <a:xfrm>
            <a:off x="5724128" y="1697176"/>
            <a:ext cx="2722017" cy="3964072"/>
          </a:xfrm>
          <a:prstGeom prst="rect">
            <a:avLst/>
          </a:prstGeom>
        </p:spPr>
        <p:txBody>
          <a:bodyPr/>
          <a:lstStyle>
            <a:lvl1pPr marL="0" indent="0">
              <a:buNone/>
              <a:defRPr sz="18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portrait photo</a:t>
            </a:r>
          </a:p>
        </p:txBody>
      </p:sp>
      <p:sp>
        <p:nvSpPr>
          <p:cNvPr id="6" name="Text Placeholder 9">
            <a:extLst>
              <a:ext uri="{FF2B5EF4-FFF2-40B4-BE49-F238E27FC236}">
                <a16:creationId xmlns:a16="http://schemas.microsoft.com/office/drawing/2014/main" id="{F94A8584-6180-2447-9419-E014011E7994}"/>
              </a:ext>
            </a:extLst>
          </p:cNvPr>
          <p:cNvSpPr>
            <a:spLocks noGrp="1"/>
          </p:cNvSpPr>
          <p:nvPr>
            <p:ph type="body" sz="quarter" idx="11" hasCustomPrompt="1"/>
          </p:nvPr>
        </p:nvSpPr>
        <p:spPr>
          <a:xfrm>
            <a:off x="683568" y="618455"/>
            <a:ext cx="6840760" cy="865188"/>
          </a:xfrm>
          <a:prstGeom prst="rect">
            <a:avLst/>
          </a:prstGeom>
        </p:spPr>
        <p:txBody>
          <a:bodyPr/>
          <a:lstStyle>
            <a:lvl1pPr marL="0" indent="0" algn="l">
              <a:buNone/>
              <a:defRPr sz="4000" b="0" i="0">
                <a:solidFill>
                  <a:srgbClr val="84BD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8" name="Text Placeholder 11">
            <a:extLst>
              <a:ext uri="{FF2B5EF4-FFF2-40B4-BE49-F238E27FC236}">
                <a16:creationId xmlns:a16="http://schemas.microsoft.com/office/drawing/2014/main" id="{5DE8FFBC-EB6F-A049-86BA-AABB268B6260}"/>
              </a:ext>
            </a:extLst>
          </p:cNvPr>
          <p:cNvSpPr>
            <a:spLocks noGrp="1"/>
          </p:cNvSpPr>
          <p:nvPr>
            <p:ph type="body" sz="quarter" idx="12" hasCustomPrompt="1"/>
          </p:nvPr>
        </p:nvSpPr>
        <p:spPr>
          <a:xfrm>
            <a:off x="683568" y="1700808"/>
            <a:ext cx="4680520" cy="3960440"/>
          </a:xfrm>
          <a:prstGeom prst="rect">
            <a:avLst/>
          </a:prstGeom>
        </p:spPr>
        <p:txBody>
          <a:bodyPr/>
          <a:lstStyle>
            <a:lvl1pPr marL="342900" indent="-342900" algn="l">
              <a:lnSpc>
                <a:spcPct val="100000"/>
              </a:lnSpc>
              <a:buClr>
                <a:srgbClr val="F29200"/>
              </a:buClr>
              <a:buFont typeface="Arial" panose="020B0604020202020204" pitchFamily="34" charset="0"/>
              <a:buChar char="•"/>
              <a:defRPr sz="2000" b="0" i="0">
                <a:solidFill>
                  <a:srgbClr val="E61A75"/>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135775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94F4DD-D862-2E4F-A612-79FE16BEB8D8}"/>
              </a:ext>
            </a:extLst>
          </p:cNvPr>
          <p:cNvSpPr>
            <a:spLocks noGrp="1"/>
          </p:cNvSpPr>
          <p:nvPr>
            <p:ph type="pic" sz="quarter" idx="10" hasCustomPrompt="1"/>
          </p:nvPr>
        </p:nvSpPr>
        <p:spPr>
          <a:xfrm>
            <a:off x="5652120" y="1700808"/>
            <a:ext cx="3099504" cy="2128270"/>
          </a:xfrm>
          <a:prstGeom prst="rect">
            <a:avLst/>
          </a:prstGeom>
        </p:spPr>
        <p:txBody>
          <a:bodyPr/>
          <a:lstStyle>
            <a:lvl1pPr marL="0" indent="0">
              <a:buNone/>
              <a:defRPr sz="1800" b="0" i="0">
                <a:solidFill>
                  <a:schemeClr val="bg2">
                    <a:lumMod val="25000"/>
                  </a:schemeClr>
                </a:solidFill>
                <a:latin typeface="Varah " pitchFamily="2" charset="77"/>
              </a:defRPr>
            </a:lvl1pPr>
          </a:lstStyle>
          <a:p>
            <a:r>
              <a:rPr lang="en-US" dirty="0"/>
              <a:t>Insert landscape photo</a:t>
            </a:r>
          </a:p>
        </p:txBody>
      </p:sp>
      <p:sp>
        <p:nvSpPr>
          <p:cNvPr id="6" name="Text Placeholder 9">
            <a:extLst>
              <a:ext uri="{FF2B5EF4-FFF2-40B4-BE49-F238E27FC236}">
                <a16:creationId xmlns:a16="http://schemas.microsoft.com/office/drawing/2014/main" id="{F94A8584-6180-2447-9419-E014011E7994}"/>
              </a:ext>
            </a:extLst>
          </p:cNvPr>
          <p:cNvSpPr>
            <a:spLocks noGrp="1"/>
          </p:cNvSpPr>
          <p:nvPr>
            <p:ph type="body" sz="quarter" idx="11" hasCustomPrompt="1"/>
          </p:nvPr>
        </p:nvSpPr>
        <p:spPr>
          <a:xfrm>
            <a:off x="683568" y="618455"/>
            <a:ext cx="6912768" cy="865188"/>
          </a:xfrm>
          <a:prstGeom prst="rect">
            <a:avLst/>
          </a:prstGeom>
        </p:spPr>
        <p:txBody>
          <a:bodyPr/>
          <a:lstStyle>
            <a:lvl1pPr marL="0" indent="0" algn="l">
              <a:buNone/>
              <a:defRPr sz="4000" b="0" i="0">
                <a:solidFill>
                  <a:srgbClr val="2DAAE3"/>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8" name="Text Placeholder 11">
            <a:extLst>
              <a:ext uri="{FF2B5EF4-FFF2-40B4-BE49-F238E27FC236}">
                <a16:creationId xmlns:a16="http://schemas.microsoft.com/office/drawing/2014/main" id="{5DE8FFBC-EB6F-A049-86BA-AABB268B6260}"/>
              </a:ext>
            </a:extLst>
          </p:cNvPr>
          <p:cNvSpPr>
            <a:spLocks noGrp="1"/>
          </p:cNvSpPr>
          <p:nvPr>
            <p:ph type="body" sz="quarter" idx="12" hasCustomPrompt="1"/>
          </p:nvPr>
        </p:nvSpPr>
        <p:spPr>
          <a:xfrm>
            <a:off x="683568" y="1700808"/>
            <a:ext cx="4680520" cy="3960440"/>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F29200"/>
                </a:solidFill>
                <a:latin typeface="Varah "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26838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286519-7981-684D-BA2D-E53AF85792FC}"/>
              </a:ext>
            </a:extLst>
          </p:cNvPr>
          <p:cNvSpPr>
            <a:spLocks noGrp="1"/>
          </p:cNvSpPr>
          <p:nvPr>
            <p:ph type="pic" sz="quarter" idx="10" hasCustomPrompt="1"/>
          </p:nvPr>
        </p:nvSpPr>
        <p:spPr>
          <a:xfrm>
            <a:off x="683568" y="4149080"/>
            <a:ext cx="2202019"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4" name="Picture Placeholder 3">
            <a:extLst>
              <a:ext uri="{FF2B5EF4-FFF2-40B4-BE49-F238E27FC236}">
                <a16:creationId xmlns:a16="http://schemas.microsoft.com/office/drawing/2014/main" id="{73AAEF5E-4555-5041-BEDD-468FD456BB3A}"/>
              </a:ext>
            </a:extLst>
          </p:cNvPr>
          <p:cNvSpPr>
            <a:spLocks noGrp="1"/>
          </p:cNvSpPr>
          <p:nvPr>
            <p:ph type="pic" sz="quarter" idx="11" hasCustomPrompt="1"/>
          </p:nvPr>
        </p:nvSpPr>
        <p:spPr>
          <a:xfrm>
            <a:off x="3234077" y="4157629"/>
            <a:ext cx="2202019"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5" name="Picture Placeholder 3">
            <a:extLst>
              <a:ext uri="{FF2B5EF4-FFF2-40B4-BE49-F238E27FC236}">
                <a16:creationId xmlns:a16="http://schemas.microsoft.com/office/drawing/2014/main" id="{74E275B8-251F-8148-8F1A-10BD13723156}"/>
              </a:ext>
            </a:extLst>
          </p:cNvPr>
          <p:cNvSpPr>
            <a:spLocks noGrp="1"/>
          </p:cNvSpPr>
          <p:nvPr>
            <p:ph type="pic" sz="quarter" idx="12" hasCustomPrompt="1"/>
          </p:nvPr>
        </p:nvSpPr>
        <p:spPr>
          <a:xfrm>
            <a:off x="5795094" y="4166178"/>
            <a:ext cx="2202019"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8" name="Text Placeholder 9">
            <a:extLst>
              <a:ext uri="{FF2B5EF4-FFF2-40B4-BE49-F238E27FC236}">
                <a16:creationId xmlns:a16="http://schemas.microsoft.com/office/drawing/2014/main" id="{A8574D8E-ED90-8649-AED5-F36EF0F70CEF}"/>
              </a:ext>
            </a:extLst>
          </p:cNvPr>
          <p:cNvSpPr>
            <a:spLocks noGrp="1"/>
          </p:cNvSpPr>
          <p:nvPr>
            <p:ph type="body" sz="quarter" idx="13" hasCustomPrompt="1"/>
          </p:nvPr>
        </p:nvSpPr>
        <p:spPr>
          <a:xfrm>
            <a:off x="683568" y="618455"/>
            <a:ext cx="6912768" cy="865188"/>
          </a:xfrm>
          <a:prstGeom prst="rect">
            <a:avLst/>
          </a:prstGeom>
        </p:spPr>
        <p:txBody>
          <a:bodyPr/>
          <a:lstStyle>
            <a:lvl1pPr marL="0" indent="0" algn="l">
              <a:buNone/>
              <a:defRPr sz="40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9" name="Text Placeholder 11">
            <a:extLst>
              <a:ext uri="{FF2B5EF4-FFF2-40B4-BE49-F238E27FC236}">
                <a16:creationId xmlns:a16="http://schemas.microsoft.com/office/drawing/2014/main" id="{884C6A2A-BD69-A443-B57F-D41E1CE5E345}"/>
              </a:ext>
            </a:extLst>
          </p:cNvPr>
          <p:cNvSpPr>
            <a:spLocks noGrp="1"/>
          </p:cNvSpPr>
          <p:nvPr>
            <p:ph type="body" sz="quarter" idx="14" hasCustomPrompt="1"/>
          </p:nvPr>
        </p:nvSpPr>
        <p:spPr>
          <a:xfrm>
            <a:off x="683568" y="1700808"/>
            <a:ext cx="6768752" cy="2088232"/>
          </a:xfrm>
          <a:prstGeom prst="rect">
            <a:avLst/>
          </a:prstGeom>
        </p:spPr>
        <p:txBody>
          <a:bodyPr/>
          <a:lstStyle>
            <a:lvl1pPr marL="342900" indent="-342900" algn="l">
              <a:lnSpc>
                <a:spcPct val="100000"/>
              </a:lnSpc>
              <a:buClr>
                <a:srgbClr val="E61A75"/>
              </a:buClr>
              <a:buFont typeface="Arial" panose="020B0604020202020204" pitchFamily="34" charset="0"/>
              <a:buChar char="•"/>
              <a:defRPr sz="2000" b="0" i="0">
                <a:solidFill>
                  <a:srgbClr val="84BD00"/>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179186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9286519-7981-684D-BA2D-E53AF85792FC}"/>
              </a:ext>
            </a:extLst>
          </p:cNvPr>
          <p:cNvSpPr>
            <a:spLocks noGrp="1"/>
          </p:cNvSpPr>
          <p:nvPr>
            <p:ph type="pic" sz="quarter" idx="10" hasCustomPrompt="1"/>
          </p:nvPr>
        </p:nvSpPr>
        <p:spPr>
          <a:xfrm>
            <a:off x="4448353" y="1706993"/>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8" name="Picture Placeholder 3">
            <a:extLst>
              <a:ext uri="{FF2B5EF4-FFF2-40B4-BE49-F238E27FC236}">
                <a16:creationId xmlns:a16="http://schemas.microsoft.com/office/drawing/2014/main" id="{55FD88D7-CEF3-6142-807A-E8A315F5F6A8}"/>
              </a:ext>
            </a:extLst>
          </p:cNvPr>
          <p:cNvSpPr>
            <a:spLocks noGrp="1"/>
          </p:cNvSpPr>
          <p:nvPr>
            <p:ph type="pic" sz="quarter" idx="15" hasCustomPrompt="1"/>
          </p:nvPr>
        </p:nvSpPr>
        <p:spPr>
          <a:xfrm>
            <a:off x="6454072" y="1700808"/>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9" name="Picture Placeholder 3">
            <a:extLst>
              <a:ext uri="{FF2B5EF4-FFF2-40B4-BE49-F238E27FC236}">
                <a16:creationId xmlns:a16="http://schemas.microsoft.com/office/drawing/2014/main" id="{A697FC96-06F1-B44F-94CA-9C2D2E91ED3A}"/>
              </a:ext>
            </a:extLst>
          </p:cNvPr>
          <p:cNvSpPr>
            <a:spLocks noGrp="1"/>
          </p:cNvSpPr>
          <p:nvPr>
            <p:ph type="pic" sz="quarter" idx="16" hasCustomPrompt="1"/>
          </p:nvPr>
        </p:nvSpPr>
        <p:spPr>
          <a:xfrm>
            <a:off x="4448353" y="3513378"/>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10" name="Picture Placeholder 3">
            <a:extLst>
              <a:ext uri="{FF2B5EF4-FFF2-40B4-BE49-F238E27FC236}">
                <a16:creationId xmlns:a16="http://schemas.microsoft.com/office/drawing/2014/main" id="{B4DFE1F4-2C61-144D-B04C-F0AAF30B1E75}"/>
              </a:ext>
            </a:extLst>
          </p:cNvPr>
          <p:cNvSpPr>
            <a:spLocks noGrp="1"/>
          </p:cNvSpPr>
          <p:nvPr>
            <p:ph type="pic" sz="quarter" idx="17" hasCustomPrompt="1"/>
          </p:nvPr>
        </p:nvSpPr>
        <p:spPr>
          <a:xfrm>
            <a:off x="6454072" y="3507193"/>
            <a:ext cx="1851840" cy="1647635"/>
          </a:xfrm>
          <a:prstGeom prst="rect">
            <a:avLst/>
          </a:prstGeom>
        </p:spPr>
        <p:txBody>
          <a:bodyPr/>
          <a:lstStyle>
            <a:lvl1pPr marL="0" indent="0">
              <a:buNone/>
              <a:defRPr sz="1600" b="0" i="0">
                <a:solidFill>
                  <a:schemeClr val="bg2">
                    <a:lumMod val="25000"/>
                  </a:schemeClr>
                </a:solidFill>
                <a:latin typeface="Poppins" panose="02000000000000000000" pitchFamily="2" charset="77"/>
                <a:cs typeface="Poppins" panose="02000000000000000000" pitchFamily="2" charset="77"/>
              </a:defRPr>
            </a:lvl1pPr>
          </a:lstStyle>
          <a:p>
            <a:r>
              <a:rPr lang="en-US" dirty="0"/>
              <a:t>Insert photo</a:t>
            </a:r>
          </a:p>
        </p:txBody>
      </p:sp>
      <p:sp>
        <p:nvSpPr>
          <p:cNvPr id="11" name="Text Placeholder 9">
            <a:extLst>
              <a:ext uri="{FF2B5EF4-FFF2-40B4-BE49-F238E27FC236}">
                <a16:creationId xmlns:a16="http://schemas.microsoft.com/office/drawing/2014/main" id="{D8C4A481-7EFD-AD45-A6A0-8528EC0E00DA}"/>
              </a:ext>
            </a:extLst>
          </p:cNvPr>
          <p:cNvSpPr>
            <a:spLocks noGrp="1"/>
          </p:cNvSpPr>
          <p:nvPr>
            <p:ph type="body" sz="quarter" idx="18" hasCustomPrompt="1"/>
          </p:nvPr>
        </p:nvSpPr>
        <p:spPr>
          <a:xfrm>
            <a:off x="683568" y="618455"/>
            <a:ext cx="6912768" cy="865188"/>
          </a:xfrm>
          <a:prstGeom prst="rect">
            <a:avLst/>
          </a:prstGeom>
        </p:spPr>
        <p:txBody>
          <a:bodyPr/>
          <a:lstStyle>
            <a:lvl1pPr marL="0" indent="0" algn="l">
              <a:buNone/>
              <a:defRPr sz="4000" b="0" i="0">
                <a:solidFill>
                  <a:srgbClr val="E61A75"/>
                </a:solidFill>
                <a:latin typeface="Poppins" panose="02000000000000000000" pitchFamily="2" charset="77"/>
                <a:cs typeface="Poppins" panose="02000000000000000000" pitchFamily="2" charset="77"/>
              </a:defRPr>
            </a:lvl1pPr>
          </a:lstStyle>
          <a:p>
            <a:pPr lvl="0"/>
            <a:r>
              <a:rPr lang="en-US" dirty="0"/>
              <a:t>Insert page title</a:t>
            </a:r>
          </a:p>
        </p:txBody>
      </p:sp>
      <p:sp>
        <p:nvSpPr>
          <p:cNvPr id="12" name="Text Placeholder 11">
            <a:extLst>
              <a:ext uri="{FF2B5EF4-FFF2-40B4-BE49-F238E27FC236}">
                <a16:creationId xmlns:a16="http://schemas.microsoft.com/office/drawing/2014/main" id="{332161C7-8CDC-0A4B-8E67-2ABC1CA0D03B}"/>
              </a:ext>
            </a:extLst>
          </p:cNvPr>
          <p:cNvSpPr>
            <a:spLocks noGrp="1"/>
          </p:cNvSpPr>
          <p:nvPr>
            <p:ph type="body" sz="quarter" idx="11" hasCustomPrompt="1"/>
          </p:nvPr>
        </p:nvSpPr>
        <p:spPr>
          <a:xfrm>
            <a:off x="683568" y="1700808"/>
            <a:ext cx="3528392" cy="3168352"/>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2DAAE3"/>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1030356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96F9A1-FF89-EA44-B34B-7D771EEA18E1}"/>
              </a:ext>
            </a:extLst>
          </p:cNvPr>
          <p:cNvSpPr>
            <a:spLocks noGrp="1"/>
          </p:cNvSpPr>
          <p:nvPr>
            <p:ph type="pic" sz="quarter" idx="10"/>
          </p:nvPr>
        </p:nvSpPr>
        <p:spPr>
          <a:xfrm>
            <a:off x="5508105" y="908050"/>
            <a:ext cx="3096146" cy="4321175"/>
          </a:xfrm>
          <a:prstGeom prst="rect">
            <a:avLst/>
          </a:prstGeom>
        </p:spPr>
        <p:txBody>
          <a:bodyPr/>
          <a:lstStyle>
            <a:lvl1pPr>
              <a:defRPr>
                <a:solidFill>
                  <a:schemeClr val="bg2">
                    <a:lumMod val="25000"/>
                  </a:schemeClr>
                </a:solidFill>
              </a:defRPr>
            </a:lvl1pPr>
          </a:lstStyle>
          <a:p>
            <a:endParaRPr lang="en-US" dirty="0"/>
          </a:p>
        </p:txBody>
      </p:sp>
      <p:sp>
        <p:nvSpPr>
          <p:cNvPr id="10" name="Text Placeholder 9">
            <a:extLst>
              <a:ext uri="{FF2B5EF4-FFF2-40B4-BE49-F238E27FC236}">
                <a16:creationId xmlns:a16="http://schemas.microsoft.com/office/drawing/2014/main" id="{B8528238-83B4-CE41-9AE5-E200B3FC3B4E}"/>
              </a:ext>
            </a:extLst>
          </p:cNvPr>
          <p:cNvSpPr>
            <a:spLocks noGrp="1"/>
          </p:cNvSpPr>
          <p:nvPr>
            <p:ph type="body" sz="quarter" idx="11" hasCustomPrompt="1"/>
          </p:nvPr>
        </p:nvSpPr>
        <p:spPr>
          <a:xfrm>
            <a:off x="1297053" y="2341984"/>
            <a:ext cx="3497260" cy="2174032"/>
          </a:xfrm>
          <a:prstGeom prst="rect">
            <a:avLst/>
          </a:prstGeom>
        </p:spPr>
        <p:txBody>
          <a:bodyPr lIns="90000" anchor="ctr" anchorCtr="0"/>
          <a:lstStyle>
            <a:lvl1pPr marL="0" indent="0" algn="ctr">
              <a:buNone/>
              <a:defRPr sz="2400" b="0" i="1">
                <a:solidFill>
                  <a:srgbClr val="84BD00"/>
                </a:solidFill>
                <a:latin typeface="Poppins Medium" panose="02000000000000000000" pitchFamily="2" charset="77"/>
                <a:cs typeface="Poppins Medium" panose="02000000000000000000" pitchFamily="2" charset="77"/>
              </a:defRPr>
            </a:lvl1pPr>
            <a:lvl2pPr marL="457200" indent="0">
              <a:buFont typeface="Arial" panose="020B0604020202020204" pitchFamily="34" charset="0"/>
              <a:buNone/>
              <a:defRPr lang="en-US" b="1" i="0" dirty="0">
                <a:latin typeface="Varah" pitchFamily="2" charset="77"/>
              </a:defRPr>
            </a:lvl2pPr>
            <a:lvl3pPr>
              <a:defRPr b="1" i="0">
                <a:latin typeface="Varah" pitchFamily="2" charset="77"/>
              </a:defRPr>
            </a:lvl3pPr>
          </a:lstStyle>
          <a:p>
            <a:pPr lvl="0"/>
            <a:r>
              <a:rPr lang="en-US" dirty="0"/>
              <a:t>Insert quote here.</a:t>
            </a:r>
          </a:p>
        </p:txBody>
      </p:sp>
      <p:pic>
        <p:nvPicPr>
          <p:cNvPr id="5" name="Picture 4">
            <a:extLst>
              <a:ext uri="{FF2B5EF4-FFF2-40B4-BE49-F238E27FC236}">
                <a16:creationId xmlns:a16="http://schemas.microsoft.com/office/drawing/2014/main" id="{04E7A033-E2AC-CD42-BAE3-C7B06DD7AC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583260" y="1772816"/>
            <a:ext cx="661191" cy="548788"/>
          </a:xfrm>
          <a:prstGeom prst="rect">
            <a:avLst/>
          </a:prstGeom>
        </p:spPr>
      </p:pic>
      <p:pic>
        <p:nvPicPr>
          <p:cNvPr id="6" name="Picture 5">
            <a:extLst>
              <a:ext uri="{FF2B5EF4-FFF2-40B4-BE49-F238E27FC236}">
                <a16:creationId xmlns:a16="http://schemas.microsoft.com/office/drawing/2014/main" id="{49496CA2-18CF-2043-9E69-EBA121A628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94312" y="4516016"/>
            <a:ext cx="661191" cy="548788"/>
          </a:xfrm>
          <a:prstGeom prst="rect">
            <a:avLst/>
          </a:prstGeom>
        </p:spPr>
      </p:pic>
    </p:spTree>
    <p:extLst>
      <p:ext uri="{BB962C8B-B14F-4D97-AF65-F5344CB8AC3E}">
        <p14:creationId xmlns:p14="http://schemas.microsoft.com/office/powerpoint/2010/main" val="416038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CB1DABD-0643-E54B-9AF8-DE6EC0F22915}"/>
              </a:ext>
            </a:extLst>
          </p:cNvPr>
          <p:cNvSpPr>
            <a:spLocks noGrp="1"/>
          </p:cNvSpPr>
          <p:nvPr>
            <p:ph type="body" sz="quarter" idx="18" hasCustomPrompt="1"/>
          </p:nvPr>
        </p:nvSpPr>
        <p:spPr>
          <a:xfrm>
            <a:off x="683568" y="618455"/>
            <a:ext cx="7920880" cy="865188"/>
          </a:xfrm>
          <a:prstGeom prst="rect">
            <a:avLst/>
          </a:prstGeom>
        </p:spPr>
        <p:txBody>
          <a:bodyPr/>
          <a:lstStyle>
            <a:lvl1pPr marL="0" indent="0" algn="l">
              <a:buNone/>
              <a:defRPr sz="40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page title</a:t>
            </a:r>
          </a:p>
        </p:txBody>
      </p:sp>
    </p:spTree>
    <p:extLst>
      <p:ext uri="{BB962C8B-B14F-4D97-AF65-F5344CB8AC3E}">
        <p14:creationId xmlns:p14="http://schemas.microsoft.com/office/powerpoint/2010/main" val="222768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C53B-9A5F-CB4F-A9A5-9352B519E4A6}"/>
              </a:ext>
            </a:extLst>
          </p:cNvPr>
          <p:cNvSpPr>
            <a:spLocks noGrp="1"/>
          </p:cNvSpPr>
          <p:nvPr>
            <p:ph type="title"/>
          </p:nvPr>
        </p:nvSpPr>
        <p:spPr>
          <a:xfrm>
            <a:off x="628650" y="3789040"/>
            <a:ext cx="7886700" cy="1325563"/>
          </a:xfrm>
          <a:prstGeom prst="rect">
            <a:avLst/>
          </a:prstGeom>
        </p:spPr>
        <p:txBody>
          <a:bodyPr/>
          <a:lstStyle>
            <a:lvl1pPr algn="ctr">
              <a:defRPr sz="3600">
                <a:solidFill>
                  <a:schemeClr val="bg1">
                    <a:lumMod val="50000"/>
                  </a:schemeClr>
                </a:solidFill>
                <a:latin typeface="Poppins" panose="02000000000000000000" pitchFamily="2" charset="77"/>
                <a:cs typeface="Poppins" panose="02000000000000000000" pitchFamily="2" charset="77"/>
              </a:defRPr>
            </a:lvl1pPr>
          </a:lstStyle>
          <a:p>
            <a:r>
              <a:rPr lang="en-GB"/>
              <a:t>Click to edit Master title style</a:t>
            </a:r>
          </a:p>
        </p:txBody>
      </p:sp>
    </p:spTree>
    <p:extLst>
      <p:ext uri="{BB962C8B-B14F-4D97-AF65-F5344CB8AC3E}">
        <p14:creationId xmlns:p14="http://schemas.microsoft.com/office/powerpoint/2010/main" val="3479379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934B4-57C1-B745-BCB1-A590BB75ADF0}"/>
              </a:ext>
            </a:extLst>
          </p:cNvPr>
          <p:cNvSpPr txBox="1"/>
          <p:nvPr userDrawn="1"/>
        </p:nvSpPr>
        <p:spPr>
          <a:xfrm>
            <a:off x="1050249" y="2060848"/>
            <a:ext cx="7043501" cy="2585323"/>
          </a:xfrm>
          <a:prstGeom prst="rect">
            <a:avLst/>
          </a:prstGeom>
          <a:noFill/>
        </p:spPr>
        <p:txBody>
          <a:bodyPr wrap="square" rtlCol="0">
            <a:spAutoFit/>
          </a:bodyPr>
          <a:lstStyle/>
          <a:p>
            <a:pPr algn="ctr"/>
            <a:r>
              <a:rPr lang="en-US" sz="5400" b="0" i="0" dirty="0">
                <a:solidFill>
                  <a:schemeClr val="accent3">
                    <a:lumMod val="75000"/>
                  </a:schemeClr>
                </a:solidFill>
                <a:latin typeface="Poppins Medium" panose="02000000000000000000" pitchFamily="2" charset="77"/>
                <a:cs typeface="Poppins Medium" panose="02000000000000000000" pitchFamily="2" charset="77"/>
              </a:rPr>
              <a:t>A project that helps people meet their emotional needs</a:t>
            </a:r>
          </a:p>
        </p:txBody>
      </p:sp>
      <p:sp>
        <p:nvSpPr>
          <p:cNvPr id="3" name="TextBox 2">
            <a:extLst>
              <a:ext uri="{FF2B5EF4-FFF2-40B4-BE49-F238E27FC236}">
                <a16:creationId xmlns:a16="http://schemas.microsoft.com/office/drawing/2014/main" id="{0F6C499D-041F-2C4E-8C20-B54997665F1E}"/>
              </a:ext>
            </a:extLst>
          </p:cNvPr>
          <p:cNvSpPr txBox="1"/>
          <p:nvPr userDrawn="1"/>
        </p:nvSpPr>
        <p:spPr>
          <a:xfrm>
            <a:off x="-8530" y="5589240"/>
            <a:ext cx="9152530" cy="276999"/>
          </a:xfrm>
          <a:prstGeom prst="rect">
            <a:avLst/>
          </a:prstGeom>
          <a:noFill/>
        </p:spPr>
        <p:txBody>
          <a:bodyPr wrap="square" rtlCol="0">
            <a:spAutoFit/>
          </a:bodyPr>
          <a:lstStyle/>
          <a:p>
            <a:pPr algn="ctr"/>
            <a:r>
              <a:rPr lang="en-US" sz="1200" b="0" i="0" dirty="0" err="1">
                <a:solidFill>
                  <a:schemeClr val="bg1"/>
                </a:solidFill>
                <a:latin typeface="Poppins Light" panose="02000000000000000000" pitchFamily="2" charset="77"/>
                <a:cs typeface="Poppins Light" panose="02000000000000000000" pitchFamily="2" charset="77"/>
              </a:rPr>
              <a:t>www.OUCHer.net</a:t>
            </a:r>
            <a:endParaRPr lang="en-US" sz="1200" b="0" i="0" dirty="0">
              <a:solidFill>
                <a:schemeClr val="bg1"/>
              </a:solidFill>
              <a:latin typeface="Poppins Light" panose="02000000000000000000" pitchFamily="2" charset="77"/>
              <a:cs typeface="Poppins Light" panose="02000000000000000000" pitchFamily="2" charset="77"/>
            </a:endParaRPr>
          </a:p>
        </p:txBody>
      </p:sp>
    </p:spTree>
    <p:extLst>
      <p:ext uri="{BB962C8B-B14F-4D97-AF65-F5344CB8AC3E}">
        <p14:creationId xmlns:p14="http://schemas.microsoft.com/office/powerpoint/2010/main" val="1714442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04E163-FD86-2D43-96FD-4FE749195AF1}"/>
              </a:ext>
            </a:extLst>
          </p:cNvPr>
          <p:cNvSpPr>
            <a:spLocks noGrp="1"/>
          </p:cNvSpPr>
          <p:nvPr>
            <p:ph type="body" sz="quarter" idx="10"/>
          </p:nvPr>
        </p:nvSpPr>
        <p:spPr>
          <a:xfrm>
            <a:off x="1835696" y="2492896"/>
            <a:ext cx="5594995" cy="2066404"/>
          </a:xfrm>
          <a:prstGeom prst="rect">
            <a:avLst/>
          </a:prstGeom>
        </p:spPr>
        <p:txBody>
          <a:bodyPr/>
          <a:lstStyle>
            <a:lvl1pPr>
              <a:buClr>
                <a:srgbClr val="84BD00"/>
              </a:buClr>
              <a:defRPr>
                <a:solidFill>
                  <a:srgbClr val="F29200"/>
                </a:solidFill>
                <a:latin typeface="Poppins" panose="02000000000000000000" pitchFamily="2" charset="77"/>
                <a:cs typeface="Poppins" panose="02000000000000000000" pitchFamily="2" charset="77"/>
              </a:defRPr>
            </a:lvl1pPr>
            <a:lvl2pPr>
              <a:buClr>
                <a:srgbClr val="84BD00"/>
              </a:buClr>
              <a:defRPr>
                <a:solidFill>
                  <a:srgbClr val="F29200"/>
                </a:solidFill>
                <a:latin typeface="Poppins" panose="02000000000000000000" pitchFamily="2" charset="77"/>
                <a:cs typeface="Poppins" panose="02000000000000000000" pitchFamily="2" charset="77"/>
              </a:defRPr>
            </a:lvl2pPr>
            <a:lvl3pPr>
              <a:buClr>
                <a:srgbClr val="84BD00"/>
              </a:buClr>
              <a:defRPr>
                <a:solidFill>
                  <a:srgbClr val="F29200"/>
                </a:solidFill>
                <a:latin typeface="Poppins" panose="02000000000000000000" pitchFamily="2" charset="77"/>
                <a:cs typeface="Poppins" panose="02000000000000000000" pitchFamily="2" charset="77"/>
              </a:defRPr>
            </a:lvl3pPr>
            <a:lvl4pPr>
              <a:buClr>
                <a:srgbClr val="84BD00"/>
              </a:buClr>
              <a:defRPr>
                <a:solidFill>
                  <a:srgbClr val="F29200"/>
                </a:solidFill>
                <a:latin typeface="Poppins" panose="02000000000000000000" pitchFamily="2" charset="77"/>
                <a:cs typeface="Poppins" panose="02000000000000000000" pitchFamily="2" charset="77"/>
              </a:defRPr>
            </a:lvl4pPr>
            <a:lvl5pPr>
              <a:buClr>
                <a:srgbClr val="84BD00"/>
              </a:buClr>
              <a:defRPr>
                <a:solidFill>
                  <a:srgbClr val="F29200"/>
                </a:solidFill>
                <a:latin typeface="Poppins" panose="02000000000000000000" pitchFamily="2" charset="77"/>
                <a:cs typeface="Poppins" panose="02000000000000000000"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9012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934B4-57C1-B745-BCB1-A590BB75ADF0}"/>
              </a:ext>
            </a:extLst>
          </p:cNvPr>
          <p:cNvSpPr txBox="1"/>
          <p:nvPr userDrawn="1"/>
        </p:nvSpPr>
        <p:spPr>
          <a:xfrm>
            <a:off x="1115616" y="2132856"/>
            <a:ext cx="7017731" cy="3785652"/>
          </a:xfrm>
          <a:prstGeom prst="rect">
            <a:avLst/>
          </a:prstGeom>
          <a:noFill/>
        </p:spPr>
        <p:txBody>
          <a:bodyPr wrap="square" rtlCol="0">
            <a:spAutoFit/>
          </a:bodyPr>
          <a:lstStyle/>
          <a:p>
            <a:pPr algn="ctr"/>
            <a:r>
              <a:rPr lang="en-US" sz="6000" b="0" i="0" dirty="0">
                <a:solidFill>
                  <a:schemeClr val="accent3">
                    <a:lumMod val="75000"/>
                  </a:schemeClr>
                </a:solidFill>
                <a:latin typeface="Poppins Medium" panose="02000000000000000000" pitchFamily="2" charset="77"/>
                <a:cs typeface="Poppins Medium" panose="02000000000000000000" pitchFamily="2" charset="77"/>
              </a:rPr>
              <a:t>A project that helps people meet their emotional needs</a:t>
            </a:r>
          </a:p>
        </p:txBody>
      </p:sp>
    </p:spTree>
    <p:extLst>
      <p:ext uri="{BB962C8B-B14F-4D97-AF65-F5344CB8AC3E}">
        <p14:creationId xmlns:p14="http://schemas.microsoft.com/office/powerpoint/2010/main" val="2631411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Email&#10;&#10;Description automatically generated">
            <a:extLst>
              <a:ext uri="{FF2B5EF4-FFF2-40B4-BE49-F238E27FC236}">
                <a16:creationId xmlns:a16="http://schemas.microsoft.com/office/drawing/2014/main" id="{954BEE36-A9B5-094F-A130-1247A17A28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1188" y="2598764"/>
            <a:ext cx="630852" cy="630852"/>
          </a:xfrm>
          <a:prstGeom prst="rect">
            <a:avLst/>
          </a:prstGeom>
        </p:spPr>
      </p:pic>
      <p:pic>
        <p:nvPicPr>
          <p:cNvPr id="7" name="Picture 6">
            <a:extLst>
              <a:ext uri="{FF2B5EF4-FFF2-40B4-BE49-F238E27FC236}">
                <a16:creationId xmlns:a16="http://schemas.microsoft.com/office/drawing/2014/main" id="{9D683E12-D43A-0146-A703-C0DA541B17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01188" y="4165720"/>
            <a:ext cx="630852" cy="630852"/>
          </a:xfrm>
          <a:prstGeom prst="rect">
            <a:avLst/>
          </a:prstGeom>
        </p:spPr>
      </p:pic>
      <p:sp>
        <p:nvSpPr>
          <p:cNvPr id="8" name="TextBox 7">
            <a:extLst>
              <a:ext uri="{FF2B5EF4-FFF2-40B4-BE49-F238E27FC236}">
                <a16:creationId xmlns:a16="http://schemas.microsoft.com/office/drawing/2014/main" id="{A4C335CE-4022-8949-BC53-EECEC2B22013}"/>
              </a:ext>
            </a:extLst>
          </p:cNvPr>
          <p:cNvSpPr txBox="1"/>
          <p:nvPr userDrawn="1"/>
        </p:nvSpPr>
        <p:spPr>
          <a:xfrm>
            <a:off x="3275856" y="3373632"/>
            <a:ext cx="2710048" cy="430887"/>
          </a:xfrm>
          <a:prstGeom prst="rect">
            <a:avLst/>
          </a:prstGeom>
          <a:noFill/>
        </p:spPr>
        <p:txBody>
          <a:bodyPr wrap="square" rtlCol="0">
            <a:spAutoFit/>
          </a:bodyPr>
          <a:lstStyle/>
          <a:p>
            <a:pPr algn="ctr"/>
            <a:r>
              <a:rPr lang="en-US" sz="2200" b="0" i="0" dirty="0" err="1">
                <a:solidFill>
                  <a:schemeClr val="tx1"/>
                </a:solidFill>
                <a:latin typeface="Poppins Medium" panose="02000000000000000000" pitchFamily="2" charset="77"/>
                <a:cs typeface="Poppins Medium" panose="02000000000000000000" pitchFamily="2" charset="77"/>
              </a:rPr>
              <a:t>info@</a:t>
            </a:r>
            <a:r>
              <a:rPr lang="en-US" sz="2200" b="0" i="0" dirty="0" err="1">
                <a:solidFill>
                  <a:srgbClr val="F29200"/>
                </a:solidFill>
                <a:latin typeface="Poppins Medium" panose="02000000000000000000" pitchFamily="2" charset="77"/>
                <a:cs typeface="Poppins Medium" panose="02000000000000000000" pitchFamily="2" charset="77"/>
              </a:rPr>
              <a:t>O</a:t>
            </a:r>
            <a:r>
              <a:rPr lang="en-US" sz="2200" b="0" i="0" dirty="0" err="1">
                <a:solidFill>
                  <a:srgbClr val="E61A75"/>
                </a:solidFill>
                <a:latin typeface="Poppins Medium" panose="02000000000000000000" pitchFamily="2" charset="77"/>
                <a:cs typeface="Poppins Medium" panose="02000000000000000000" pitchFamily="2" charset="77"/>
              </a:rPr>
              <a:t>U</a:t>
            </a:r>
            <a:r>
              <a:rPr lang="en-US" sz="2200" b="0" i="0" dirty="0" err="1">
                <a:solidFill>
                  <a:srgbClr val="84BD00"/>
                </a:solidFill>
                <a:latin typeface="Poppins Medium" panose="02000000000000000000" pitchFamily="2" charset="77"/>
                <a:cs typeface="Poppins Medium" panose="02000000000000000000" pitchFamily="2" charset="77"/>
              </a:rPr>
              <a:t>C</a:t>
            </a:r>
            <a:r>
              <a:rPr lang="en-US" sz="2200" b="0" i="0" dirty="0" err="1">
                <a:solidFill>
                  <a:srgbClr val="2DAAE3"/>
                </a:solidFill>
                <a:latin typeface="Poppins Medium" panose="02000000000000000000" pitchFamily="2" charset="77"/>
                <a:cs typeface="Poppins Medium" panose="02000000000000000000" pitchFamily="2" charset="77"/>
              </a:rPr>
              <a:t>H</a:t>
            </a:r>
            <a:r>
              <a:rPr lang="en-US" sz="2200" b="0" i="0" dirty="0" err="1">
                <a:solidFill>
                  <a:schemeClr val="tx1"/>
                </a:solidFill>
                <a:latin typeface="Poppins Medium" panose="02000000000000000000" pitchFamily="2" charset="77"/>
                <a:cs typeface="Poppins Medium" panose="02000000000000000000" pitchFamily="2" charset="77"/>
              </a:rPr>
              <a:t>er.net</a:t>
            </a:r>
            <a:endParaRPr lang="en-US" sz="2200" b="0" i="0" dirty="0">
              <a:solidFill>
                <a:schemeClr val="tx1"/>
              </a:solidFill>
              <a:latin typeface="Poppins Medium" panose="02000000000000000000" pitchFamily="2" charset="77"/>
              <a:cs typeface="Poppins Medium" panose="02000000000000000000" pitchFamily="2" charset="77"/>
            </a:endParaRPr>
          </a:p>
        </p:txBody>
      </p:sp>
      <p:sp>
        <p:nvSpPr>
          <p:cNvPr id="10" name="TextBox 9">
            <a:extLst>
              <a:ext uri="{FF2B5EF4-FFF2-40B4-BE49-F238E27FC236}">
                <a16:creationId xmlns:a16="http://schemas.microsoft.com/office/drawing/2014/main" id="{8D9B6350-0FC2-F84D-8978-566C1BC20399}"/>
              </a:ext>
            </a:extLst>
          </p:cNvPr>
          <p:cNvSpPr txBox="1"/>
          <p:nvPr userDrawn="1"/>
        </p:nvSpPr>
        <p:spPr>
          <a:xfrm>
            <a:off x="2915816" y="4942329"/>
            <a:ext cx="3456384" cy="430887"/>
          </a:xfrm>
          <a:prstGeom prst="rect">
            <a:avLst/>
          </a:prstGeom>
          <a:noFill/>
        </p:spPr>
        <p:txBody>
          <a:bodyPr wrap="square" rtlCol="0">
            <a:spAutoFit/>
          </a:bodyPr>
          <a:lstStyle/>
          <a:p>
            <a:pPr algn="ctr"/>
            <a:r>
              <a:rPr lang="en-US" sz="2200" b="0" i="0" dirty="0">
                <a:solidFill>
                  <a:schemeClr val="tx1"/>
                </a:solidFill>
                <a:latin typeface="Poppins Medium" panose="02000000000000000000" pitchFamily="2" charset="77"/>
                <a:cs typeface="Poppins Medium" panose="02000000000000000000" pitchFamily="2" charset="77"/>
              </a:rPr>
              <a:t>@4emotional</a:t>
            </a:r>
            <a:r>
              <a:rPr lang="en-US" sz="2200" b="0" i="0" dirty="0">
                <a:solidFill>
                  <a:srgbClr val="F29200"/>
                </a:solidFill>
                <a:latin typeface="Poppins Medium" panose="02000000000000000000" pitchFamily="2" charset="77"/>
                <a:cs typeface="Poppins Medium" panose="02000000000000000000" pitchFamily="2" charset="77"/>
              </a:rPr>
              <a:t>O</a:t>
            </a:r>
            <a:r>
              <a:rPr lang="en-US" sz="2200" b="0" i="0" dirty="0">
                <a:solidFill>
                  <a:srgbClr val="E61A75"/>
                </a:solidFill>
                <a:latin typeface="Poppins Medium" panose="02000000000000000000" pitchFamily="2" charset="77"/>
                <a:cs typeface="Poppins Medium" panose="02000000000000000000" pitchFamily="2" charset="77"/>
              </a:rPr>
              <a:t>U</a:t>
            </a:r>
            <a:r>
              <a:rPr lang="en-US" sz="2200" b="0" i="0" dirty="0">
                <a:solidFill>
                  <a:srgbClr val="84BD00"/>
                </a:solidFill>
                <a:latin typeface="Poppins Medium" panose="02000000000000000000" pitchFamily="2" charset="77"/>
                <a:cs typeface="Poppins Medium" panose="02000000000000000000" pitchFamily="2" charset="77"/>
              </a:rPr>
              <a:t>C</a:t>
            </a:r>
            <a:r>
              <a:rPr lang="en-US" sz="2200" b="0" i="0" dirty="0">
                <a:solidFill>
                  <a:srgbClr val="2DAAE3"/>
                </a:solidFill>
                <a:latin typeface="Poppins Medium" panose="02000000000000000000" pitchFamily="2" charset="77"/>
                <a:cs typeface="Poppins Medium" panose="02000000000000000000" pitchFamily="2" charset="77"/>
              </a:rPr>
              <a:t>H</a:t>
            </a:r>
            <a:r>
              <a:rPr lang="en-US" sz="2200" b="0" i="0" dirty="0">
                <a:solidFill>
                  <a:schemeClr val="tx1"/>
                </a:solidFill>
                <a:latin typeface="Poppins Medium" panose="02000000000000000000" pitchFamily="2" charset="77"/>
                <a:cs typeface="Poppins Medium" panose="02000000000000000000" pitchFamily="2" charset="77"/>
              </a:rPr>
              <a:t>s</a:t>
            </a:r>
          </a:p>
        </p:txBody>
      </p:sp>
      <p:sp>
        <p:nvSpPr>
          <p:cNvPr id="11" name="TextBox 10">
            <a:extLst>
              <a:ext uri="{FF2B5EF4-FFF2-40B4-BE49-F238E27FC236}">
                <a16:creationId xmlns:a16="http://schemas.microsoft.com/office/drawing/2014/main" id="{DE19140F-5766-5240-A40F-C118850DFACD}"/>
              </a:ext>
            </a:extLst>
          </p:cNvPr>
          <p:cNvSpPr txBox="1"/>
          <p:nvPr userDrawn="1"/>
        </p:nvSpPr>
        <p:spPr>
          <a:xfrm>
            <a:off x="-8530" y="6351711"/>
            <a:ext cx="9152530" cy="461665"/>
          </a:xfrm>
          <a:prstGeom prst="rect">
            <a:avLst/>
          </a:prstGeom>
          <a:noFill/>
        </p:spPr>
        <p:txBody>
          <a:bodyPr wrap="square" rtlCol="0">
            <a:spAutoFit/>
          </a:bodyPr>
          <a:lstStyle/>
          <a:p>
            <a:pPr algn="ctr"/>
            <a:r>
              <a:rPr lang="en-US" sz="2400" b="0" i="0" dirty="0" err="1">
                <a:solidFill>
                  <a:schemeClr val="bg1"/>
                </a:solidFill>
                <a:latin typeface="Poppins Light" panose="02000000000000000000" pitchFamily="2" charset="77"/>
                <a:cs typeface="Poppins Light" panose="02000000000000000000" pitchFamily="2" charset="77"/>
              </a:rPr>
              <a:t>www.OUCHer.net</a:t>
            </a:r>
            <a:endParaRPr lang="en-US" sz="2400" b="0" i="0" dirty="0">
              <a:solidFill>
                <a:schemeClr val="bg1"/>
              </a:solidFill>
              <a:latin typeface="Poppins Light" panose="02000000000000000000" pitchFamily="2" charset="77"/>
              <a:cs typeface="Poppins Light" panose="02000000000000000000" pitchFamily="2" charset="77"/>
            </a:endParaRPr>
          </a:p>
        </p:txBody>
      </p:sp>
    </p:spTree>
    <p:extLst>
      <p:ext uri="{BB962C8B-B14F-4D97-AF65-F5344CB8AC3E}">
        <p14:creationId xmlns:p14="http://schemas.microsoft.com/office/powerpoint/2010/main" val="28126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E6ED-7F74-864B-B27C-FC92823F20AF}"/>
              </a:ext>
            </a:extLst>
          </p:cNvPr>
          <p:cNvSpPr>
            <a:spLocks noGrp="1"/>
          </p:cNvSpPr>
          <p:nvPr>
            <p:ph type="title"/>
          </p:nvPr>
        </p:nvSpPr>
        <p:spPr>
          <a:xfrm>
            <a:off x="628650" y="3831629"/>
            <a:ext cx="7886700" cy="1325563"/>
          </a:xfrm>
          <a:prstGeom prst="rect">
            <a:avLst/>
          </a:prstGeom>
        </p:spPr>
        <p:txBody>
          <a:bodyPr/>
          <a:lstStyle>
            <a:lvl1pPr algn="ctr">
              <a:defRPr sz="3600">
                <a:solidFill>
                  <a:schemeClr val="bg1"/>
                </a:solidFill>
                <a:latin typeface="Poppins" panose="02000000000000000000" pitchFamily="2" charset="77"/>
                <a:cs typeface="Poppins" panose="02000000000000000000" pitchFamily="2" charset="77"/>
              </a:defRPr>
            </a:lvl1pPr>
          </a:lstStyle>
          <a:p>
            <a:r>
              <a:rPr lang="en-GB"/>
              <a:t>Click to edit Master title style</a:t>
            </a:r>
          </a:p>
        </p:txBody>
      </p:sp>
    </p:spTree>
    <p:extLst>
      <p:ext uri="{BB962C8B-B14F-4D97-AF65-F5344CB8AC3E}">
        <p14:creationId xmlns:p14="http://schemas.microsoft.com/office/powerpoint/2010/main" val="348022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0772881-175C-7743-892E-33A5FCEE1176}"/>
              </a:ext>
            </a:extLst>
          </p:cNvPr>
          <p:cNvSpPr>
            <a:spLocks noGrp="1"/>
          </p:cNvSpPr>
          <p:nvPr>
            <p:ph type="title"/>
          </p:nvPr>
        </p:nvSpPr>
        <p:spPr>
          <a:xfrm>
            <a:off x="4410" y="3861049"/>
            <a:ext cx="9139590" cy="576064"/>
          </a:xfrm>
          <a:prstGeom prst="rect">
            <a:avLst/>
          </a:prstGeom>
        </p:spPr>
        <p:txBody>
          <a:bodyPr/>
          <a:lstStyle>
            <a:lvl1pPr algn="ctr">
              <a:defRPr sz="3600">
                <a:solidFill>
                  <a:schemeClr val="bg1"/>
                </a:solidFill>
                <a:latin typeface="Poppins" panose="02000000000000000000" pitchFamily="2" charset="77"/>
                <a:cs typeface="Poppins" panose="02000000000000000000" pitchFamily="2" charset="77"/>
              </a:defRPr>
            </a:lvl1pPr>
          </a:lstStyle>
          <a:p>
            <a:r>
              <a:rPr lang="en-GB"/>
              <a:t>Click to edit Master title style</a:t>
            </a:r>
          </a:p>
        </p:txBody>
      </p:sp>
    </p:spTree>
    <p:extLst>
      <p:ext uri="{BB962C8B-B14F-4D97-AF65-F5344CB8AC3E}">
        <p14:creationId xmlns:p14="http://schemas.microsoft.com/office/powerpoint/2010/main" val="152390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755577" y="2131764"/>
            <a:ext cx="7632848" cy="865188"/>
          </a:xfrm>
          <a:prstGeom prst="rect">
            <a:avLst/>
          </a:prstGeom>
        </p:spPr>
        <p:txBody>
          <a:bodyPr/>
          <a:lstStyle>
            <a:lvl1pPr marL="0" indent="0" algn="ctr">
              <a:buNone/>
              <a:defRPr sz="4400" b="1" i="0">
                <a:solidFill>
                  <a:schemeClr val="bg1"/>
                </a:solidFill>
                <a:latin typeface="Poppins SemiBold" panose="02000000000000000000" pitchFamily="2" charset="77"/>
                <a:cs typeface="Poppins SemiBold" panose="02000000000000000000" pitchFamily="2" charset="77"/>
              </a:defRPr>
            </a:lvl1pPr>
          </a:lstStyle>
          <a:p>
            <a:pPr lvl="0"/>
            <a:r>
              <a:rPr lang="en-US" dirty="0"/>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429000"/>
            <a:ext cx="4103687" cy="722313"/>
          </a:xfrm>
          <a:prstGeom prst="rect">
            <a:avLst/>
          </a:prstGeom>
        </p:spPr>
        <p:txBody>
          <a:bodyPr/>
          <a:lstStyle>
            <a:lvl1pPr marL="0" indent="0" algn="ctr">
              <a:buNone/>
              <a:defRPr sz="2400" b="0" i="0">
                <a:solidFill>
                  <a:schemeClr val="bg1"/>
                </a:solidFill>
                <a:latin typeface="Poppins" panose="02000000000000000000" pitchFamily="2" charset="77"/>
                <a:cs typeface="Poppins" panose="02000000000000000000" pitchFamily="2" charset="77"/>
              </a:defRPr>
            </a:lvl1pPr>
          </a:lstStyle>
          <a:p>
            <a:pPr lvl="0"/>
            <a:r>
              <a:rPr lang="en-US" dirty="0"/>
              <a:t>Add name</a:t>
            </a:r>
          </a:p>
          <a:p>
            <a:pPr lvl="0"/>
            <a:r>
              <a:rPr lang="en-US" dirty="0"/>
              <a:t>Add person’s title</a:t>
            </a:r>
          </a:p>
        </p:txBody>
      </p:sp>
    </p:spTree>
    <p:extLst>
      <p:ext uri="{BB962C8B-B14F-4D97-AF65-F5344CB8AC3E}">
        <p14:creationId xmlns:p14="http://schemas.microsoft.com/office/powerpoint/2010/main" val="11056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AFC70B1-1B5A-9146-949E-18ED650102A9}"/>
              </a:ext>
            </a:extLst>
          </p:cNvPr>
          <p:cNvSpPr>
            <a:spLocks noGrp="1"/>
          </p:cNvSpPr>
          <p:nvPr>
            <p:ph type="body" sz="quarter" idx="10" hasCustomPrompt="1"/>
          </p:nvPr>
        </p:nvSpPr>
        <p:spPr>
          <a:xfrm>
            <a:off x="683568" y="618455"/>
            <a:ext cx="6768752" cy="865188"/>
          </a:xfrm>
          <a:prstGeom prst="rect">
            <a:avLst/>
          </a:prstGeom>
        </p:spPr>
        <p:txBody>
          <a:bodyPr/>
          <a:lstStyle>
            <a:lvl1pPr marL="0" indent="0" algn="l">
              <a:buNone/>
              <a:defRPr sz="4000" b="0" i="0">
                <a:solidFill>
                  <a:srgbClr val="84BD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8" name="Text Placeholder 11">
            <a:extLst>
              <a:ext uri="{FF2B5EF4-FFF2-40B4-BE49-F238E27FC236}">
                <a16:creationId xmlns:a16="http://schemas.microsoft.com/office/drawing/2014/main" id="{7421FEF3-49BC-9A4E-810E-BA664ACF32C6}"/>
              </a:ext>
            </a:extLst>
          </p:cNvPr>
          <p:cNvSpPr>
            <a:spLocks noGrp="1"/>
          </p:cNvSpPr>
          <p:nvPr>
            <p:ph type="body" sz="quarter" idx="11" hasCustomPrompt="1"/>
          </p:nvPr>
        </p:nvSpPr>
        <p:spPr>
          <a:xfrm>
            <a:off x="683568" y="1700808"/>
            <a:ext cx="6768752" cy="722313"/>
          </a:xfrm>
          <a:prstGeom prst="rect">
            <a:avLst/>
          </a:prstGeom>
        </p:spPr>
        <p:txBody>
          <a:bodyPr/>
          <a:lstStyle>
            <a:lvl1pPr marL="342900" indent="-342900" algn="l">
              <a:lnSpc>
                <a:spcPct val="100000"/>
              </a:lnSpc>
              <a:buClr>
                <a:srgbClr val="F29200"/>
              </a:buClr>
              <a:buFont typeface="Arial" panose="020B0604020202020204" pitchFamily="34" charset="0"/>
              <a:buChar char="•"/>
              <a:defRPr sz="2000" b="0" i="0">
                <a:solidFill>
                  <a:srgbClr val="E61A75"/>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3278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AFC70B1-1B5A-9146-949E-18ED650102A9}"/>
              </a:ext>
            </a:extLst>
          </p:cNvPr>
          <p:cNvSpPr>
            <a:spLocks noGrp="1"/>
          </p:cNvSpPr>
          <p:nvPr>
            <p:ph type="body" sz="quarter" idx="10" hasCustomPrompt="1"/>
          </p:nvPr>
        </p:nvSpPr>
        <p:spPr>
          <a:xfrm>
            <a:off x="683568" y="618455"/>
            <a:ext cx="6768752" cy="865188"/>
          </a:xfrm>
          <a:prstGeom prst="rect">
            <a:avLst/>
          </a:prstGeom>
        </p:spPr>
        <p:txBody>
          <a:bodyPr/>
          <a:lstStyle>
            <a:lvl1pPr marL="0" indent="0" algn="l">
              <a:buNone/>
              <a:defRPr sz="4000" b="0" i="0">
                <a:solidFill>
                  <a:srgbClr val="2DAAE3"/>
                </a:solidFill>
                <a:latin typeface="Poppins Medium" panose="02000000000000000000" pitchFamily="2" charset="77"/>
                <a:cs typeface="Poppins Medium" panose="02000000000000000000" pitchFamily="2" charset="77"/>
              </a:defRPr>
            </a:lvl1pPr>
          </a:lstStyle>
          <a:p>
            <a:pPr lvl="0"/>
            <a:r>
              <a:rPr lang="en-US" dirty="0"/>
              <a:t>Insert page </a:t>
            </a:r>
          </a:p>
          <a:p>
            <a:pPr lvl="0"/>
            <a:r>
              <a:rPr lang="en-US" dirty="0"/>
              <a:t>title</a:t>
            </a:r>
          </a:p>
        </p:txBody>
      </p:sp>
      <p:sp>
        <p:nvSpPr>
          <p:cNvPr id="8" name="Text Placeholder 11">
            <a:extLst>
              <a:ext uri="{FF2B5EF4-FFF2-40B4-BE49-F238E27FC236}">
                <a16:creationId xmlns:a16="http://schemas.microsoft.com/office/drawing/2014/main" id="{7421FEF3-49BC-9A4E-810E-BA664ACF32C6}"/>
              </a:ext>
            </a:extLst>
          </p:cNvPr>
          <p:cNvSpPr>
            <a:spLocks noGrp="1"/>
          </p:cNvSpPr>
          <p:nvPr>
            <p:ph type="body" sz="quarter" idx="11" hasCustomPrompt="1"/>
          </p:nvPr>
        </p:nvSpPr>
        <p:spPr>
          <a:xfrm>
            <a:off x="683568" y="2060848"/>
            <a:ext cx="6768752" cy="722313"/>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F29200"/>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292153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AFA940B-18E9-994B-8AF5-6FB341FCC521}"/>
              </a:ext>
            </a:extLst>
          </p:cNvPr>
          <p:cNvSpPr>
            <a:spLocks noGrp="1"/>
          </p:cNvSpPr>
          <p:nvPr>
            <p:ph type="body" sz="quarter" idx="10" hasCustomPrompt="1"/>
          </p:nvPr>
        </p:nvSpPr>
        <p:spPr>
          <a:xfrm>
            <a:off x="683568" y="618454"/>
            <a:ext cx="7632848" cy="1226369"/>
          </a:xfrm>
          <a:prstGeom prst="rect">
            <a:avLst/>
          </a:prstGeom>
        </p:spPr>
        <p:txBody>
          <a:bodyPr/>
          <a:lstStyle>
            <a:lvl1pPr marL="0" indent="0" algn="l">
              <a:buNone/>
              <a:defRPr sz="4000" b="0" i="0">
                <a:solidFill>
                  <a:srgbClr val="E61A75"/>
                </a:solidFill>
                <a:latin typeface="Poppins Medium" panose="02000000000000000000" pitchFamily="2" charset="77"/>
                <a:cs typeface="Poppins Medium" panose="02000000000000000000" pitchFamily="2" charset="77"/>
              </a:defRPr>
            </a:lvl1pPr>
          </a:lstStyle>
          <a:p>
            <a:pPr lvl="0"/>
            <a:r>
              <a:rPr lang="en-US" dirty="0"/>
              <a:t>Insert page</a:t>
            </a:r>
          </a:p>
          <a:p>
            <a:pPr lvl="0"/>
            <a:r>
              <a:rPr lang="en-US" dirty="0"/>
              <a:t>title</a:t>
            </a:r>
          </a:p>
        </p:txBody>
      </p:sp>
      <p:sp>
        <p:nvSpPr>
          <p:cNvPr id="7" name="Text Placeholder 11">
            <a:extLst>
              <a:ext uri="{FF2B5EF4-FFF2-40B4-BE49-F238E27FC236}">
                <a16:creationId xmlns:a16="http://schemas.microsoft.com/office/drawing/2014/main" id="{332C9E84-1841-4B44-867A-179FD9D1B463}"/>
              </a:ext>
            </a:extLst>
          </p:cNvPr>
          <p:cNvSpPr>
            <a:spLocks noGrp="1"/>
          </p:cNvSpPr>
          <p:nvPr>
            <p:ph type="body" sz="quarter" idx="11" hasCustomPrompt="1"/>
          </p:nvPr>
        </p:nvSpPr>
        <p:spPr>
          <a:xfrm>
            <a:off x="683568" y="2060848"/>
            <a:ext cx="7272808" cy="722313"/>
          </a:xfrm>
          <a:prstGeom prst="rect">
            <a:avLst/>
          </a:prstGeom>
        </p:spPr>
        <p:txBody>
          <a:bodyPr/>
          <a:lstStyle>
            <a:lvl1pPr marL="342900" indent="-342900" algn="l">
              <a:lnSpc>
                <a:spcPct val="100000"/>
              </a:lnSpc>
              <a:buClr>
                <a:srgbClr val="84BD00"/>
              </a:buClr>
              <a:buFont typeface="Arial" panose="020B0604020202020204" pitchFamily="34" charset="0"/>
              <a:buChar char="•"/>
              <a:defRPr sz="2000" b="0" i="0">
                <a:solidFill>
                  <a:srgbClr val="2DAAE3"/>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8506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AFA940B-18E9-994B-8AF5-6FB341FCC521}"/>
              </a:ext>
            </a:extLst>
          </p:cNvPr>
          <p:cNvSpPr>
            <a:spLocks noGrp="1"/>
          </p:cNvSpPr>
          <p:nvPr>
            <p:ph type="body" sz="quarter" idx="10" hasCustomPrompt="1"/>
          </p:nvPr>
        </p:nvSpPr>
        <p:spPr>
          <a:xfrm>
            <a:off x="683568" y="618455"/>
            <a:ext cx="7632848" cy="865188"/>
          </a:xfrm>
          <a:prstGeom prst="rect">
            <a:avLst/>
          </a:prstGeom>
        </p:spPr>
        <p:txBody>
          <a:bodyPr/>
          <a:lstStyle>
            <a:lvl1pPr marL="0" indent="0" algn="l">
              <a:buNone/>
              <a:defRPr sz="4000" b="0" i="0">
                <a:solidFill>
                  <a:srgbClr val="F29200"/>
                </a:solidFill>
                <a:latin typeface="Poppins Medium" panose="02000000000000000000" pitchFamily="2" charset="77"/>
                <a:cs typeface="Poppins Medium" panose="02000000000000000000" pitchFamily="2" charset="77"/>
              </a:defRPr>
            </a:lvl1pPr>
          </a:lstStyle>
          <a:p>
            <a:pPr lvl="0"/>
            <a:r>
              <a:rPr lang="en-US" dirty="0"/>
              <a:t>Insert page title</a:t>
            </a:r>
          </a:p>
        </p:txBody>
      </p:sp>
      <p:sp>
        <p:nvSpPr>
          <p:cNvPr id="7" name="Text Placeholder 11">
            <a:extLst>
              <a:ext uri="{FF2B5EF4-FFF2-40B4-BE49-F238E27FC236}">
                <a16:creationId xmlns:a16="http://schemas.microsoft.com/office/drawing/2014/main" id="{332C9E84-1841-4B44-867A-179FD9D1B463}"/>
              </a:ext>
            </a:extLst>
          </p:cNvPr>
          <p:cNvSpPr>
            <a:spLocks noGrp="1"/>
          </p:cNvSpPr>
          <p:nvPr>
            <p:ph type="body" sz="quarter" idx="11" hasCustomPrompt="1"/>
          </p:nvPr>
        </p:nvSpPr>
        <p:spPr>
          <a:xfrm>
            <a:off x="683568" y="1700808"/>
            <a:ext cx="7272808" cy="722313"/>
          </a:xfrm>
          <a:prstGeom prst="rect">
            <a:avLst/>
          </a:prstGeom>
        </p:spPr>
        <p:txBody>
          <a:bodyPr/>
          <a:lstStyle>
            <a:lvl1pPr marL="342900" indent="-342900" algn="l">
              <a:lnSpc>
                <a:spcPct val="100000"/>
              </a:lnSpc>
              <a:buClr>
                <a:srgbClr val="E61A75"/>
              </a:buClr>
              <a:buFont typeface="Arial" panose="020B0604020202020204" pitchFamily="34" charset="0"/>
              <a:buChar char="•"/>
              <a:defRPr sz="2000" b="0" i="0">
                <a:solidFill>
                  <a:srgbClr val="84BD00"/>
                </a:solidFill>
                <a:latin typeface="Poppins" panose="02000000000000000000" pitchFamily="2" charset="77"/>
                <a:cs typeface="Poppins" panose="02000000000000000000" pitchFamily="2" charset="77"/>
              </a:defRPr>
            </a:lvl1pPr>
          </a:lstStyle>
          <a:p>
            <a:pPr lvl="0"/>
            <a:r>
              <a:rPr lang="en-US" dirty="0"/>
              <a:t>Insert bullet point</a:t>
            </a:r>
          </a:p>
          <a:p>
            <a:pPr lvl="0"/>
            <a:r>
              <a:rPr lang="en-US" dirty="0"/>
              <a:t>Insert bullet point</a:t>
            </a:r>
          </a:p>
        </p:txBody>
      </p:sp>
    </p:spTree>
    <p:extLst>
      <p:ext uri="{BB962C8B-B14F-4D97-AF65-F5344CB8AC3E}">
        <p14:creationId xmlns:p14="http://schemas.microsoft.com/office/powerpoint/2010/main" val="3592024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2.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3.xml"/><Relationship Id="rId1" Type="http://schemas.openxmlformats.org/officeDocument/2006/relationships/slideLayout" Target="../slideLayouts/slideLayout1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4.xml"/><Relationship Id="rId1" Type="http://schemas.openxmlformats.org/officeDocument/2006/relationships/slideLayout" Target="../slideLayouts/slideLayout20.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3.jp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6.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jpg"/><Relationship Id="rId5" Type="http://schemas.openxmlformats.org/officeDocument/2006/relationships/theme" Target="../theme/theme8.xml"/><Relationship Id="rId4"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A1BFE-D569-334A-BB00-E172B0BEEE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09671822"/>
      </p:ext>
    </p:extLst>
  </p:cSld>
  <p:clrMap bg1="lt1" tx1="dk1" bg2="lt2" tx2="dk2" accent1="accent1" accent2="accent2" accent3="accent3" accent4="accent4" accent5="accent5" accent6="accent6" hlink="hlink" folHlink="folHlink"/>
  <p:sldLayoutIdLst>
    <p:sldLayoutId id="21474839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31AB38-504F-FA4B-9A1F-F261AA4C7482}"/>
              </a:ext>
            </a:extLst>
          </p:cNvPr>
          <p:cNvSpPr/>
          <p:nvPr userDrawn="1"/>
        </p:nvSpPr>
        <p:spPr>
          <a:xfrm>
            <a:off x="827584" y="3408040"/>
            <a:ext cx="2520280"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9CD018-C101-1847-952A-508CBB8932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124711608"/>
      </p:ext>
    </p:extLst>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31AB38-504F-FA4B-9A1F-F261AA4C7482}"/>
              </a:ext>
            </a:extLst>
          </p:cNvPr>
          <p:cNvSpPr/>
          <p:nvPr userDrawn="1"/>
        </p:nvSpPr>
        <p:spPr>
          <a:xfrm>
            <a:off x="827584" y="3408040"/>
            <a:ext cx="2520280"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B07AD6-3049-A740-A68E-B07308FCD4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582686507"/>
      </p:ext>
    </p:extLst>
  </p:cSld>
  <p:clrMap bg1="lt1" tx1="dk1" bg2="lt2" tx2="dk2" accent1="accent1" accent2="accent2" accent3="accent3" accent4="accent4" accent5="accent5" accent6="accent6" hlink="hlink" folHlink="folHlink"/>
  <p:sldLayoutIdLst>
    <p:sldLayoutId id="21474838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F49CD-909D-974A-8230-56596DC33D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1204803"/>
      </p:ext>
    </p:extLst>
  </p:cSld>
  <p:clrMap bg1="lt1" tx1="dk1" bg2="lt2" tx2="dk2" accent1="accent1" accent2="accent2" accent3="accent3" accent4="accent4" accent5="accent5" accent6="accent6" hlink="hlink" folHlink="folHlink"/>
  <p:sldLayoutIdLst>
    <p:sldLayoutId id="21474838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5BAB4E-0CBA-6A42-8911-C1CDA3EFA1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135107177"/>
      </p:ext>
    </p:ext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4" name="Picture 3">
            <a:extLst>
              <a:ext uri="{FF2B5EF4-FFF2-40B4-BE49-F238E27FC236}">
                <a16:creationId xmlns:a16="http://schemas.microsoft.com/office/drawing/2014/main" id="{80EAF551-4625-9F46-A41A-47313273F1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880277753"/>
      </p:ext>
    </p:extLst>
  </p:cSld>
  <p:clrMap bg1="lt1" tx1="dk1" bg2="lt2" tx2="dk2" accent1="accent1" accent2="accent2" accent3="accent3" accent4="accent4" accent5="accent5" accent6="accent6" hlink="hlink" folHlink="folHlink"/>
  <p:sldLayoutIdLst>
    <p:sldLayoutId id="21474838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4" name="Picture 3">
            <a:extLst>
              <a:ext uri="{FF2B5EF4-FFF2-40B4-BE49-F238E27FC236}">
                <a16:creationId xmlns:a16="http://schemas.microsoft.com/office/drawing/2014/main" id="{80EAF551-4625-9F46-A41A-47313273F1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158866AE-3874-E54A-A21C-DF2D3C5DD458}"/>
              </a:ext>
            </a:extLst>
          </p:cNvPr>
          <p:cNvSpPr txBox="1"/>
          <p:nvPr userDrawn="1"/>
        </p:nvSpPr>
        <p:spPr>
          <a:xfrm>
            <a:off x="-8530" y="6464369"/>
            <a:ext cx="9152530" cy="276999"/>
          </a:xfrm>
          <a:prstGeom prst="rect">
            <a:avLst/>
          </a:prstGeom>
          <a:noFill/>
        </p:spPr>
        <p:txBody>
          <a:bodyPr wrap="square" rtlCol="0">
            <a:spAutoFit/>
          </a:bodyPr>
          <a:lstStyle/>
          <a:p>
            <a:pPr algn="ctr"/>
            <a:r>
              <a:rPr lang="en-US" sz="1200" b="0" i="0" dirty="0" err="1">
                <a:solidFill>
                  <a:schemeClr val="bg1"/>
                </a:solidFill>
                <a:latin typeface="Poppins Light" panose="02000000000000000000" pitchFamily="2" charset="77"/>
                <a:cs typeface="Poppins Light" panose="02000000000000000000" pitchFamily="2" charset="77"/>
              </a:rPr>
              <a:t>www.OUCHer.net</a:t>
            </a:r>
            <a:endParaRPr lang="en-US" sz="1200" b="0" i="0" dirty="0">
              <a:solidFill>
                <a:schemeClr val="bg1"/>
              </a:solidFill>
              <a:latin typeface="Poppins Light" panose="02000000000000000000" pitchFamily="2" charset="77"/>
              <a:cs typeface="Poppins Light" panose="02000000000000000000" pitchFamily="2" charset="77"/>
            </a:endParaRPr>
          </a:p>
        </p:txBody>
      </p:sp>
    </p:spTree>
    <p:extLst>
      <p:ext uri="{BB962C8B-B14F-4D97-AF65-F5344CB8AC3E}">
        <p14:creationId xmlns:p14="http://schemas.microsoft.com/office/powerpoint/2010/main" val="2542022450"/>
      </p:ext>
    </p:extLst>
  </p:cSld>
  <p:clrMap bg1="lt1" tx1="dk1" bg2="lt2" tx2="dk2" accent1="accent1" accent2="accent2" accent3="accent3" accent4="accent4" accent5="accent5" accent6="accent6" hlink="hlink" folHlink="folHlink"/>
  <p:sldLayoutIdLst>
    <p:sldLayoutId id="2147483916" r:id="rId1"/>
    <p:sldLayoutId id="2147483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16594"/>
      </p:ext>
    </p:extLst>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051204348"/>
      </p:ext>
    </p:extLst>
  </p:cSld>
  <p:clrMap bg1="lt1" tx1="dk1" bg2="lt2" tx2="dk2" accent1="accent1" accent2="accent2" accent3="accent3" accent4="accent4" accent5="accent5" accent6="accent6" hlink="hlink" folHlink="folHlink"/>
  <p:sldLayoutIdLst>
    <p:sldLayoutId id="21474839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235064673"/>
      </p:ext>
    </p:extLst>
  </p:cSld>
  <p:clrMap bg1="lt1" tx1="dk1" bg2="lt2" tx2="dk2" accent1="accent1" accent2="accent2" accent3="accent3" accent4="accent4" accent5="accent5" accent6="accent6" hlink="hlink" folHlink="folHlink"/>
  <p:sldLayoutIdLst>
    <p:sldLayoutId id="21474839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endParaRPr lang="en-US" dirty="0"/>
          </a:p>
        </p:txBody>
      </p:sp>
      <p:pic>
        <p:nvPicPr>
          <p:cNvPr id="3" name="Picture 2">
            <a:extLst>
              <a:ext uri="{FF2B5EF4-FFF2-40B4-BE49-F238E27FC236}">
                <a16:creationId xmlns:a16="http://schemas.microsoft.com/office/drawing/2014/main" id="{8ACF830D-B4F3-CF4A-A8DC-0D94DDFC53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341535993"/>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9C613-73C2-6B45-A903-5463DEB14C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90236470"/>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603A5-0A8B-124E-9DC4-4D19124B2E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0150601"/>
      </p:ext>
    </p:extLst>
  </p:cSld>
  <p:clrMap bg1="lt1" tx1="dk1" bg2="lt2" tx2="dk2" accent1="accent1" accent2="accent2" accent3="accent3" accent4="accent4" accent5="accent5" accent6="accent6" hlink="hlink" folHlink="folHlink"/>
  <p:sldLayoutIdLst>
    <p:sldLayoutId id="2147483871" r:id="rId1"/>
    <p:sldLayoutId id="21474839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4464E-8535-2845-B68A-44AD0CDC59C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61792198"/>
      </p:ext>
    </p:extLst>
  </p:cSld>
  <p:clrMap bg1="lt1" tx1="dk1" bg2="lt2" tx2="dk2" accent1="accent1" accent2="accent2" accent3="accent3" accent4="accent4" accent5="accent5" accent6="accent6" hlink="hlink" folHlink="folHlink"/>
  <p:sldLayoutIdLst>
    <p:sldLayoutId id="2147483872" r:id="rId1"/>
    <p:sldLayoutId id="21474839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26EBC-AE1A-D94D-B543-BFD8621F2D8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537168709"/>
      </p:ext>
    </p:extLst>
  </p:cSld>
  <p:clrMap bg1="lt1" tx1="dk1" bg2="lt2" tx2="dk2" accent1="accent1" accent2="accent2" accent3="accent3" accent4="accent4" accent5="accent5" accent6="accent6" hlink="hlink" folHlink="folHlink"/>
  <p:sldLayoutIdLst>
    <p:sldLayoutId id="2147483851" r:id="rId1"/>
    <p:sldLayoutId id="2147483912" r:id="rId2"/>
    <p:sldLayoutId id="2147483913" r:id="rId3"/>
    <p:sldLayoutId id="214748391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CF5EE-366E-5D4F-A497-947E6460A44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979971774"/>
      </p:ext>
    </p:extLst>
  </p:cSld>
  <p:clrMap bg1="lt1" tx1="dk1" bg2="lt2" tx2="dk2" accent1="accent1" accent2="accent2" accent3="accent3" accent4="accent4" accent5="accent5" accent6="accent6" hlink="hlink" folHlink="folHlink"/>
  <p:sldLayoutIdLst>
    <p:sldLayoutId id="2147483866" r:id="rId1"/>
    <p:sldLayoutId id="21474838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9.jpg"/><Relationship Id="rId7"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jpg"/><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7B42-C68D-394C-8756-A830A82BB26F}"/>
              </a:ext>
            </a:extLst>
          </p:cNvPr>
          <p:cNvSpPr>
            <a:spLocks noGrp="1"/>
          </p:cNvSpPr>
          <p:nvPr>
            <p:ph type="title"/>
          </p:nvPr>
        </p:nvSpPr>
        <p:spPr/>
        <p:txBody>
          <a:bodyPr/>
          <a:lstStyle/>
          <a:p>
            <a:r>
              <a:rPr lang="en-GB" sz="1600" dirty="0"/>
              <a:t>A resource to aid emotional literacy and intelligence </a:t>
            </a:r>
            <a:br>
              <a:rPr lang="en-GB" sz="1600" dirty="0"/>
            </a:br>
            <a:endParaRPr lang="en-GB" dirty="0"/>
          </a:p>
        </p:txBody>
      </p:sp>
    </p:spTree>
    <p:extLst>
      <p:ext uri="{BB962C8B-B14F-4D97-AF65-F5344CB8AC3E}">
        <p14:creationId xmlns:p14="http://schemas.microsoft.com/office/powerpoint/2010/main" val="143875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How to use them</a:t>
            </a:r>
          </a:p>
        </p:txBody>
      </p:sp>
    </p:spTree>
    <p:extLst>
      <p:ext uri="{BB962C8B-B14F-4D97-AF65-F5344CB8AC3E}">
        <p14:creationId xmlns:p14="http://schemas.microsoft.com/office/powerpoint/2010/main" val="2649981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738B73F3-076B-404E-AA2E-694E3BD39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97" y="1069258"/>
            <a:ext cx="4749114" cy="5222779"/>
          </a:xfrm>
          <a:prstGeom prst="rect">
            <a:avLst/>
          </a:prstGeom>
        </p:spPr>
      </p:pic>
      <p:sp>
        <p:nvSpPr>
          <p:cNvPr id="4" name="Text Placeholder 3">
            <a:extLst>
              <a:ext uri="{FF2B5EF4-FFF2-40B4-BE49-F238E27FC236}">
                <a16:creationId xmlns:a16="http://schemas.microsoft.com/office/drawing/2014/main" id="{E2E9CEA6-55FF-FD4A-B485-2A4D0FB9DE07}"/>
              </a:ext>
            </a:extLst>
          </p:cNvPr>
          <p:cNvSpPr>
            <a:spLocks noGrp="1"/>
          </p:cNvSpPr>
          <p:nvPr>
            <p:ph type="body" sz="quarter" idx="10"/>
          </p:nvPr>
        </p:nvSpPr>
        <p:spPr/>
        <p:txBody>
          <a:bodyPr/>
          <a:lstStyle/>
          <a:p>
            <a:r>
              <a:rPr lang="en-GB" dirty="0">
                <a:solidFill>
                  <a:srgbClr val="84BD00"/>
                </a:solidFill>
              </a:rPr>
              <a:t>How to use</a:t>
            </a:r>
          </a:p>
        </p:txBody>
      </p:sp>
      <p:pic>
        <p:nvPicPr>
          <p:cNvPr id="7" name="Picture 6" descr="A picture containing logo&#10;&#10;Description automatically generated">
            <a:extLst>
              <a:ext uri="{FF2B5EF4-FFF2-40B4-BE49-F238E27FC236}">
                <a16:creationId xmlns:a16="http://schemas.microsoft.com/office/drawing/2014/main" id="{6C976228-EAED-E348-8BED-6BC41C9B9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581083"/>
            <a:ext cx="1800200" cy="615669"/>
          </a:xfrm>
          <a:prstGeom prst="rect">
            <a:avLst/>
          </a:prstGeom>
        </p:spPr>
      </p:pic>
      <p:pic>
        <p:nvPicPr>
          <p:cNvPr id="14" name="Picture 13">
            <a:extLst>
              <a:ext uri="{FF2B5EF4-FFF2-40B4-BE49-F238E27FC236}">
                <a16:creationId xmlns:a16="http://schemas.microsoft.com/office/drawing/2014/main" id="{FC278D1C-8C22-0446-8CC8-74905E2EB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20179">
            <a:off x="4354929" y="2450813"/>
            <a:ext cx="911934" cy="547161"/>
          </a:xfrm>
          <a:prstGeom prst="rect">
            <a:avLst/>
          </a:prstGeom>
        </p:spPr>
      </p:pic>
      <p:sp>
        <p:nvSpPr>
          <p:cNvPr id="15" name="TextBox 14">
            <a:extLst>
              <a:ext uri="{FF2B5EF4-FFF2-40B4-BE49-F238E27FC236}">
                <a16:creationId xmlns:a16="http://schemas.microsoft.com/office/drawing/2014/main" id="{EE37957C-A8A0-5C40-AA59-E1F7961BC887}"/>
              </a:ext>
            </a:extLst>
          </p:cNvPr>
          <p:cNvSpPr txBox="1"/>
          <p:nvPr/>
        </p:nvSpPr>
        <p:spPr>
          <a:xfrm>
            <a:off x="5288666" y="3003540"/>
            <a:ext cx="1728192" cy="1354217"/>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Please turn to page 4 in the School Edition of the book to see the Flow Diagram</a:t>
            </a:r>
            <a:r>
              <a:rPr lang="en-GB" sz="1600" dirty="0">
                <a:latin typeface="Calibri" panose="020F0502020204030204" pitchFamily="34" charset="0"/>
                <a:ea typeface="Calibri" panose="020F0502020204030204" pitchFamily="34" charset="0"/>
              </a:rPr>
              <a:t>.</a:t>
            </a:r>
          </a:p>
          <a:p>
            <a:endParaRPr lang="en-GB" dirty="0"/>
          </a:p>
        </p:txBody>
      </p:sp>
    </p:spTree>
    <p:extLst>
      <p:ext uri="{BB962C8B-B14F-4D97-AF65-F5344CB8AC3E}">
        <p14:creationId xmlns:p14="http://schemas.microsoft.com/office/powerpoint/2010/main" val="114337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051E7F-FBC9-434C-8DD6-D3E75CF4F9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568" y="828001"/>
            <a:ext cx="7029447" cy="5517232"/>
          </a:xfrm>
          <a:prstGeom prst="rect">
            <a:avLst/>
          </a:prstGeom>
        </p:spPr>
      </p:pic>
      <p:sp>
        <p:nvSpPr>
          <p:cNvPr id="2" name="Text Placeholder 1">
            <a:extLst>
              <a:ext uri="{FF2B5EF4-FFF2-40B4-BE49-F238E27FC236}">
                <a16:creationId xmlns:a16="http://schemas.microsoft.com/office/drawing/2014/main" id="{F2CC9427-0CCC-F046-8831-F4207A82F75A}"/>
              </a:ext>
            </a:extLst>
          </p:cNvPr>
          <p:cNvSpPr>
            <a:spLocks noGrp="1"/>
          </p:cNvSpPr>
          <p:nvPr>
            <p:ph type="body" sz="quarter" idx="18"/>
          </p:nvPr>
        </p:nvSpPr>
        <p:spPr/>
        <p:txBody>
          <a:bodyPr/>
          <a:lstStyle/>
          <a:p>
            <a:r>
              <a:rPr lang="en-GB" dirty="0"/>
              <a:t>Symbol Exchange Cards </a:t>
            </a:r>
            <a:r>
              <a:rPr lang="en-GB" sz="2000" dirty="0"/>
              <a:t>(SEC)</a:t>
            </a:r>
          </a:p>
        </p:txBody>
      </p:sp>
      <p:pic>
        <p:nvPicPr>
          <p:cNvPr id="5" name="Picture 4">
            <a:extLst>
              <a:ext uri="{FF2B5EF4-FFF2-40B4-BE49-F238E27FC236}">
                <a16:creationId xmlns:a16="http://schemas.microsoft.com/office/drawing/2014/main" id="{A48F40FA-322C-3A4F-9409-9CC7EEA8F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569918" y="1582373"/>
            <a:ext cx="603012" cy="361808"/>
          </a:xfrm>
          <a:prstGeom prst="rect">
            <a:avLst/>
          </a:prstGeom>
        </p:spPr>
      </p:pic>
      <p:pic>
        <p:nvPicPr>
          <p:cNvPr id="6" name="Picture 5">
            <a:extLst>
              <a:ext uri="{FF2B5EF4-FFF2-40B4-BE49-F238E27FC236}">
                <a16:creationId xmlns:a16="http://schemas.microsoft.com/office/drawing/2014/main" id="{ABC49BDC-381A-ED45-A73D-D6AB6EEA6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63659">
            <a:off x="6365076" y="4916743"/>
            <a:ext cx="603012" cy="361809"/>
          </a:xfrm>
          <a:prstGeom prst="rect">
            <a:avLst/>
          </a:prstGeom>
        </p:spPr>
      </p:pic>
      <p:sp>
        <p:nvSpPr>
          <p:cNvPr id="7" name="TextBox 6">
            <a:extLst>
              <a:ext uri="{FF2B5EF4-FFF2-40B4-BE49-F238E27FC236}">
                <a16:creationId xmlns:a16="http://schemas.microsoft.com/office/drawing/2014/main" id="{26DA5157-AC35-8740-9EFD-AE8D52FA1FD6}"/>
              </a:ext>
            </a:extLst>
          </p:cNvPr>
          <p:cNvSpPr txBox="1"/>
          <p:nvPr/>
        </p:nvSpPr>
        <p:spPr>
          <a:xfrm>
            <a:off x="4138025" y="1343670"/>
            <a:ext cx="2810238" cy="830997"/>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Always offer and accept the SEC card with two hands to show the significance of their feelings.</a:t>
            </a:r>
            <a:endParaRPr lang="en-GB" sz="1600" dirty="0"/>
          </a:p>
        </p:txBody>
      </p:sp>
      <p:sp>
        <p:nvSpPr>
          <p:cNvPr id="8" name="TextBox 7">
            <a:extLst>
              <a:ext uri="{FF2B5EF4-FFF2-40B4-BE49-F238E27FC236}">
                <a16:creationId xmlns:a16="http://schemas.microsoft.com/office/drawing/2014/main" id="{FD53F5B0-88E0-7048-B291-DFCD9C53243E}"/>
              </a:ext>
            </a:extLst>
          </p:cNvPr>
          <p:cNvSpPr txBox="1"/>
          <p:nvPr/>
        </p:nvSpPr>
        <p:spPr>
          <a:xfrm>
            <a:off x="5913215" y="5359671"/>
            <a:ext cx="2736223" cy="584775"/>
          </a:xfrm>
          <a:prstGeom prst="rect">
            <a:avLst/>
          </a:prstGeom>
          <a:noFill/>
        </p:spPr>
        <p:txBody>
          <a:bodyPr wrap="square" rtlCol="0">
            <a:spAutoFit/>
          </a:bodyPr>
          <a:lstStyle/>
          <a:p>
            <a:pPr algn="r"/>
            <a:r>
              <a:rPr lang="en-GB" sz="1600" dirty="0">
                <a:latin typeface="MarketOT" panose="03010504020101010101" pitchFamily="66" charset="77"/>
                <a:ea typeface="Calibri" panose="020F0502020204030204" pitchFamily="34" charset="0"/>
                <a:cs typeface="MarketOT" panose="03010504020101010101" pitchFamily="66" charset="77"/>
              </a:rPr>
              <a:t>The SEC has four colourful corners that show  where to hold the card </a:t>
            </a:r>
            <a:endParaRPr lang="en-GB" sz="1600" dirty="0"/>
          </a:p>
        </p:txBody>
      </p:sp>
      <p:pic>
        <p:nvPicPr>
          <p:cNvPr id="23" name="Picture 22">
            <a:extLst>
              <a:ext uri="{FF2B5EF4-FFF2-40B4-BE49-F238E27FC236}">
                <a16:creationId xmlns:a16="http://schemas.microsoft.com/office/drawing/2014/main" id="{8A520DE8-48D1-F345-9767-6A3C7CBC9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6948" flipV="1">
            <a:off x="1818921" y="3477636"/>
            <a:ext cx="588414" cy="331035"/>
          </a:xfrm>
          <a:prstGeom prst="rect">
            <a:avLst/>
          </a:prstGeom>
        </p:spPr>
      </p:pic>
      <p:sp>
        <p:nvSpPr>
          <p:cNvPr id="24" name="TextBox 23">
            <a:extLst>
              <a:ext uri="{FF2B5EF4-FFF2-40B4-BE49-F238E27FC236}">
                <a16:creationId xmlns:a16="http://schemas.microsoft.com/office/drawing/2014/main" id="{29FB0480-7F4D-1B42-B61D-AE9E2753924F}"/>
              </a:ext>
            </a:extLst>
          </p:cNvPr>
          <p:cNvSpPr txBox="1"/>
          <p:nvPr/>
        </p:nvSpPr>
        <p:spPr>
          <a:xfrm>
            <a:off x="250295" y="3140968"/>
            <a:ext cx="1729417" cy="1077218"/>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When </a:t>
            </a:r>
            <a:r>
              <a:rPr lang="en-GB" sz="1600" dirty="0" err="1">
                <a:latin typeface="MarketOT" panose="03010504020101010101" pitchFamily="66" charset="77"/>
                <a:ea typeface="Calibri" panose="020F0502020204030204" pitchFamily="34" charset="0"/>
                <a:cs typeface="MarketOT" panose="03010504020101010101" pitchFamily="66" charset="77"/>
              </a:rPr>
              <a:t>givng</a:t>
            </a:r>
            <a:r>
              <a:rPr lang="en-GB" sz="1600" dirty="0">
                <a:latin typeface="MarketOT" panose="03010504020101010101" pitchFamily="66" charset="77"/>
                <a:ea typeface="Calibri" panose="020F0502020204030204" pitchFamily="34" charset="0"/>
                <a:cs typeface="MarketOT" panose="03010504020101010101" pitchFamily="66" charset="77"/>
              </a:rPr>
              <a:t> the SEC ensure the face and words are legible &amp; not upside down.</a:t>
            </a:r>
            <a:endParaRPr lang="en-GB" sz="1600" dirty="0"/>
          </a:p>
        </p:txBody>
      </p:sp>
      <p:sp>
        <p:nvSpPr>
          <p:cNvPr id="22" name="TextBox 21">
            <a:extLst>
              <a:ext uri="{FF2B5EF4-FFF2-40B4-BE49-F238E27FC236}">
                <a16:creationId xmlns:a16="http://schemas.microsoft.com/office/drawing/2014/main" id="{DBF04993-DA6A-2545-B00C-136BBC3E1A72}"/>
              </a:ext>
            </a:extLst>
          </p:cNvPr>
          <p:cNvSpPr txBox="1"/>
          <p:nvPr/>
        </p:nvSpPr>
        <p:spPr>
          <a:xfrm>
            <a:off x="6948263" y="3329662"/>
            <a:ext cx="1839927" cy="830997"/>
          </a:xfrm>
          <a:prstGeom prst="rect">
            <a:avLst/>
          </a:prstGeom>
          <a:noFill/>
        </p:spPr>
        <p:txBody>
          <a:bodyPr wrap="square" rtlCol="0">
            <a:spAutoFit/>
          </a:bodyPr>
          <a:lstStyle/>
          <a:p>
            <a:pPr algn="r"/>
            <a:r>
              <a:rPr lang="en-GB" sz="1600" dirty="0">
                <a:latin typeface="MarketOT" panose="03010504020101010101" pitchFamily="66" charset="77"/>
                <a:ea typeface="Calibri" panose="020F0502020204030204" pitchFamily="34" charset="0"/>
                <a:cs typeface="MarketOT" panose="03010504020101010101" pitchFamily="66" charset="77"/>
              </a:rPr>
              <a:t>Thick card and weighted design signify it’s importance. </a:t>
            </a:r>
          </a:p>
        </p:txBody>
      </p:sp>
      <p:pic>
        <p:nvPicPr>
          <p:cNvPr id="25" name="Picture 24">
            <a:extLst>
              <a:ext uri="{FF2B5EF4-FFF2-40B4-BE49-F238E27FC236}">
                <a16:creationId xmlns:a16="http://schemas.microsoft.com/office/drawing/2014/main" id="{285279C6-080C-034A-972E-52E2E75D2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60561">
            <a:off x="6627936" y="3330336"/>
            <a:ext cx="603012" cy="361809"/>
          </a:xfrm>
          <a:prstGeom prst="rect">
            <a:avLst/>
          </a:prstGeom>
        </p:spPr>
      </p:pic>
    </p:spTree>
    <p:extLst>
      <p:ext uri="{BB962C8B-B14F-4D97-AF65-F5344CB8AC3E}">
        <p14:creationId xmlns:p14="http://schemas.microsoft.com/office/powerpoint/2010/main" val="263784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CC9427-0CCC-F046-8831-F4207A82F75A}"/>
              </a:ext>
            </a:extLst>
          </p:cNvPr>
          <p:cNvSpPr>
            <a:spLocks noGrp="1"/>
          </p:cNvSpPr>
          <p:nvPr>
            <p:ph type="body" sz="quarter" idx="18"/>
          </p:nvPr>
        </p:nvSpPr>
        <p:spPr/>
        <p:txBody>
          <a:bodyPr/>
          <a:lstStyle/>
          <a:p>
            <a:r>
              <a:rPr lang="en-GB" dirty="0"/>
              <a:t>Exchanging a SEC</a:t>
            </a:r>
            <a:endParaRPr lang="en-GB" sz="2000" dirty="0"/>
          </a:p>
        </p:txBody>
      </p:sp>
      <p:pic>
        <p:nvPicPr>
          <p:cNvPr id="11" name="Picture 10" descr="A picture containing shape&#10;&#10;Description automatically generated">
            <a:extLst>
              <a:ext uri="{FF2B5EF4-FFF2-40B4-BE49-F238E27FC236}">
                <a16:creationId xmlns:a16="http://schemas.microsoft.com/office/drawing/2014/main" id="{D9F8C100-8733-E64C-A4AF-0D6E84509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17" y="1777014"/>
            <a:ext cx="4067115" cy="2732106"/>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23E6F40-9E4C-1C42-A095-A083029CE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286561"/>
            <a:ext cx="4067115" cy="2732106"/>
          </a:xfrm>
          <a:prstGeom prst="rect">
            <a:avLst/>
          </a:prstGeom>
        </p:spPr>
      </p:pic>
      <p:pic>
        <p:nvPicPr>
          <p:cNvPr id="14" name="Picture 13">
            <a:extLst>
              <a:ext uri="{FF2B5EF4-FFF2-40B4-BE49-F238E27FC236}">
                <a16:creationId xmlns:a16="http://schemas.microsoft.com/office/drawing/2014/main" id="{0DC70EF6-D03C-5442-AC25-BEFA4BC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907850" y="2219193"/>
            <a:ext cx="603012" cy="361808"/>
          </a:xfrm>
          <a:prstGeom prst="rect">
            <a:avLst/>
          </a:prstGeom>
        </p:spPr>
      </p:pic>
      <p:pic>
        <p:nvPicPr>
          <p:cNvPr id="15" name="Picture 14">
            <a:extLst>
              <a:ext uri="{FF2B5EF4-FFF2-40B4-BE49-F238E27FC236}">
                <a16:creationId xmlns:a16="http://schemas.microsoft.com/office/drawing/2014/main" id="{70EA2F92-AE9A-EE41-9947-4C7CF4154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51617" flipV="1">
            <a:off x="3869936" y="5011336"/>
            <a:ext cx="603012" cy="338554"/>
          </a:xfrm>
          <a:prstGeom prst="rect">
            <a:avLst/>
          </a:prstGeom>
        </p:spPr>
      </p:pic>
      <p:sp>
        <p:nvSpPr>
          <p:cNvPr id="16" name="TextBox 15">
            <a:extLst>
              <a:ext uri="{FF2B5EF4-FFF2-40B4-BE49-F238E27FC236}">
                <a16:creationId xmlns:a16="http://schemas.microsoft.com/office/drawing/2014/main" id="{C2D09DD9-EF68-7D4E-AD24-35C49E468352}"/>
              </a:ext>
            </a:extLst>
          </p:cNvPr>
          <p:cNvSpPr txBox="1"/>
          <p:nvPr/>
        </p:nvSpPr>
        <p:spPr>
          <a:xfrm>
            <a:off x="1677404" y="2197080"/>
            <a:ext cx="2533375" cy="1938992"/>
          </a:xfrm>
          <a:prstGeom prst="rect">
            <a:avLst/>
          </a:prstGeom>
          <a:noFill/>
        </p:spPr>
        <p:txBody>
          <a:bodyPr wrap="square" rtlCol="0">
            <a:spAutoFit/>
          </a:bodyPr>
          <a:lstStyle/>
          <a:p>
            <a:pPr algn="ctr"/>
            <a:r>
              <a:rPr lang="en-GB" sz="2000" i="1" dirty="0">
                <a:solidFill>
                  <a:srgbClr val="E61A75"/>
                </a:solidFill>
                <a:latin typeface="Poppins" panose="02000000000000000000" pitchFamily="2" charset="77"/>
                <a:ea typeface="Calibri" panose="020F0502020204030204" pitchFamily="34" charset="0"/>
                <a:cs typeface="Poppins" panose="02000000000000000000" pitchFamily="2" charset="77"/>
              </a:rPr>
              <a:t>I am giving this card to you with two hands, because how you are feeling is important to me.</a:t>
            </a:r>
            <a:endParaRPr lang="en-GB" sz="2000" dirty="0">
              <a:solidFill>
                <a:srgbClr val="E61A75"/>
              </a:solidFill>
              <a:latin typeface="Poppins" panose="02000000000000000000" pitchFamily="2" charset="77"/>
              <a:cs typeface="Poppins" panose="02000000000000000000" pitchFamily="2" charset="77"/>
            </a:endParaRPr>
          </a:p>
        </p:txBody>
      </p:sp>
      <p:sp>
        <p:nvSpPr>
          <p:cNvPr id="17" name="TextBox 16">
            <a:extLst>
              <a:ext uri="{FF2B5EF4-FFF2-40B4-BE49-F238E27FC236}">
                <a16:creationId xmlns:a16="http://schemas.microsoft.com/office/drawing/2014/main" id="{1B6FF021-8127-9A42-8639-9BDD28F37393}"/>
              </a:ext>
            </a:extLst>
          </p:cNvPr>
          <p:cNvSpPr txBox="1"/>
          <p:nvPr/>
        </p:nvSpPr>
        <p:spPr>
          <a:xfrm>
            <a:off x="5257413" y="3886016"/>
            <a:ext cx="2626955" cy="1631216"/>
          </a:xfrm>
          <a:prstGeom prst="rect">
            <a:avLst/>
          </a:prstGeom>
          <a:noFill/>
        </p:spPr>
        <p:txBody>
          <a:bodyPr wrap="square" rtlCol="0">
            <a:spAutoFit/>
          </a:bodyPr>
          <a:lstStyle/>
          <a:p>
            <a:pPr algn="ctr"/>
            <a:r>
              <a:rPr lang="en-GB" sz="2000" i="1" dirty="0">
                <a:solidFill>
                  <a:srgbClr val="2DAAE3"/>
                </a:solidFill>
                <a:latin typeface="Poppins" panose="02000000000000000000" pitchFamily="2" charset="77"/>
                <a:ea typeface="Calibri" panose="020F0502020204030204" pitchFamily="34" charset="0"/>
                <a:cs typeface="Poppins" panose="02000000000000000000" pitchFamily="2" charset="77"/>
              </a:rPr>
              <a:t>I am accepting this card with two hands because I care about how you feel.</a:t>
            </a:r>
          </a:p>
        </p:txBody>
      </p:sp>
      <p:sp>
        <p:nvSpPr>
          <p:cNvPr id="18" name="TextBox 17">
            <a:extLst>
              <a:ext uri="{FF2B5EF4-FFF2-40B4-BE49-F238E27FC236}">
                <a16:creationId xmlns:a16="http://schemas.microsoft.com/office/drawing/2014/main" id="{66203004-88E9-9E47-B24F-AF96FBEA3EC5}"/>
              </a:ext>
            </a:extLst>
          </p:cNvPr>
          <p:cNvSpPr txBox="1"/>
          <p:nvPr/>
        </p:nvSpPr>
        <p:spPr>
          <a:xfrm>
            <a:off x="5596039" y="2098064"/>
            <a:ext cx="1591849" cy="338554"/>
          </a:xfrm>
          <a:prstGeom prst="rect">
            <a:avLst/>
          </a:prstGeom>
          <a:noFill/>
        </p:spPr>
        <p:txBody>
          <a:bodyPr wrap="square" rtlCol="0">
            <a:spAutoFit/>
          </a:bodyPr>
          <a:lstStyle/>
          <a:p>
            <a:pPr algn="ctr"/>
            <a:r>
              <a:rPr lang="en-GB" sz="1600" dirty="0">
                <a:latin typeface="MarketOT" panose="03010504020101010101" pitchFamily="66" charset="77"/>
                <a:ea typeface="Calibri" panose="020F0502020204030204" pitchFamily="34" charset="0"/>
                <a:cs typeface="MarketOT" panose="03010504020101010101" pitchFamily="66" charset="77"/>
              </a:rPr>
              <a:t>When giving a SEC</a:t>
            </a:r>
            <a:endParaRPr lang="en-GB" sz="1600" dirty="0"/>
          </a:p>
        </p:txBody>
      </p:sp>
      <p:sp>
        <p:nvSpPr>
          <p:cNvPr id="25" name="Rectangle 24">
            <a:extLst>
              <a:ext uri="{FF2B5EF4-FFF2-40B4-BE49-F238E27FC236}">
                <a16:creationId xmlns:a16="http://schemas.microsoft.com/office/drawing/2014/main" id="{62F16F81-7EF7-B440-9207-452D34A042B1}"/>
              </a:ext>
            </a:extLst>
          </p:cNvPr>
          <p:cNvSpPr/>
          <p:nvPr/>
        </p:nvSpPr>
        <p:spPr>
          <a:xfrm>
            <a:off x="683568" y="1196752"/>
            <a:ext cx="7587233" cy="307777"/>
          </a:xfrm>
          <a:prstGeom prst="rect">
            <a:avLst/>
          </a:prstGeom>
        </p:spPr>
        <p:txBody>
          <a:bodyPr wrap="square">
            <a:spAutoFit/>
          </a:bodyPr>
          <a:lstStyle/>
          <a:p>
            <a:pPr marL="0" indent="0">
              <a:buNone/>
            </a:pPr>
            <a:r>
              <a:rPr lang="en-GB" sz="1400" dirty="0">
                <a:solidFill>
                  <a:schemeClr val="bg1">
                    <a:lumMod val="50000"/>
                  </a:schemeClr>
                </a:solidFill>
                <a:latin typeface="Poppins" panose="02000000000000000000" pitchFamily="2" charset="77"/>
                <a:ea typeface="Calibri" panose="020F0502020204030204" pitchFamily="34" charset="0"/>
                <a:cs typeface="Poppins" panose="02000000000000000000" pitchFamily="2" charset="77"/>
              </a:rPr>
              <a:t>Verbally acknowledge the SEC with scripted agreed phrases.</a:t>
            </a:r>
          </a:p>
        </p:txBody>
      </p:sp>
      <p:sp>
        <p:nvSpPr>
          <p:cNvPr id="26" name="TextBox 25">
            <a:extLst>
              <a:ext uri="{FF2B5EF4-FFF2-40B4-BE49-F238E27FC236}">
                <a16:creationId xmlns:a16="http://schemas.microsoft.com/office/drawing/2014/main" id="{6C370080-228C-C645-83F3-B1E2206F8D66}"/>
              </a:ext>
            </a:extLst>
          </p:cNvPr>
          <p:cNvSpPr txBox="1"/>
          <p:nvPr/>
        </p:nvSpPr>
        <p:spPr>
          <a:xfrm>
            <a:off x="2028630" y="5145028"/>
            <a:ext cx="1832805" cy="338554"/>
          </a:xfrm>
          <a:prstGeom prst="rect">
            <a:avLst/>
          </a:prstGeom>
          <a:noFill/>
        </p:spPr>
        <p:txBody>
          <a:bodyPr wrap="square" rtlCol="0">
            <a:spAutoFit/>
          </a:bodyPr>
          <a:lstStyle/>
          <a:p>
            <a:pPr algn="ctr"/>
            <a:r>
              <a:rPr lang="en-GB" sz="1600" dirty="0">
                <a:latin typeface="MarketOT" panose="03010504020101010101" pitchFamily="66" charset="77"/>
                <a:ea typeface="Calibri" panose="020F0502020204030204" pitchFamily="34" charset="0"/>
                <a:cs typeface="MarketOT" panose="03010504020101010101" pitchFamily="66" charset="77"/>
              </a:rPr>
              <a:t>When accepting a SEC</a:t>
            </a:r>
            <a:endParaRPr lang="en-GB" sz="1600" dirty="0"/>
          </a:p>
        </p:txBody>
      </p:sp>
    </p:spTree>
    <p:extLst>
      <p:ext uri="{BB962C8B-B14F-4D97-AF65-F5344CB8AC3E}">
        <p14:creationId xmlns:p14="http://schemas.microsoft.com/office/powerpoint/2010/main" val="1836683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31C7AD0A-A0E5-7143-8565-1EE5A27D2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4" y="-2043608"/>
            <a:ext cx="6861039" cy="8080780"/>
          </a:xfrm>
          <a:prstGeom prst="rect">
            <a:avLst/>
          </a:prstGeom>
        </p:spPr>
      </p:pic>
      <p:sp>
        <p:nvSpPr>
          <p:cNvPr id="40" name="Rectangle 39">
            <a:extLst>
              <a:ext uri="{FF2B5EF4-FFF2-40B4-BE49-F238E27FC236}">
                <a16:creationId xmlns:a16="http://schemas.microsoft.com/office/drawing/2014/main" id="{67B7288E-0F09-1D42-A8A1-3C8070D099D3}"/>
              </a:ext>
            </a:extLst>
          </p:cNvPr>
          <p:cNvSpPr/>
          <p:nvPr/>
        </p:nvSpPr>
        <p:spPr>
          <a:xfrm>
            <a:off x="-396552" y="-531440"/>
            <a:ext cx="7776864" cy="1748466"/>
          </a:xfrm>
          <a:prstGeom prst="rect">
            <a:avLst/>
          </a:prstGeom>
          <a:solidFill>
            <a:schemeClr val="bg1"/>
          </a:solidFill>
          <a:effectLst>
            <a:glow rad="1206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2783439-D692-1445-8735-199D7242DE92}"/>
              </a:ext>
            </a:extLst>
          </p:cNvPr>
          <p:cNvSpPr txBox="1"/>
          <p:nvPr/>
        </p:nvSpPr>
        <p:spPr>
          <a:xfrm>
            <a:off x="6676056" y="4778747"/>
            <a:ext cx="2020679" cy="1077218"/>
          </a:xfrm>
          <a:prstGeom prst="rect">
            <a:avLst/>
          </a:prstGeom>
          <a:noFill/>
        </p:spPr>
        <p:txBody>
          <a:bodyPr wrap="square" rtlCol="0">
            <a:spAutoFit/>
          </a:bodyPr>
          <a:lstStyle/>
          <a:p>
            <a:pPr algn="r"/>
            <a:r>
              <a:rPr lang="en-GB" sz="1600" dirty="0">
                <a:latin typeface="MarketOT" panose="03010504020101010101" pitchFamily="66" charset="77"/>
                <a:ea typeface="Calibri" panose="020F0502020204030204" pitchFamily="34" charset="0"/>
                <a:cs typeface="MarketOT" panose="03010504020101010101" pitchFamily="66" charset="77"/>
              </a:rPr>
              <a:t>Select which of the 16  </a:t>
            </a:r>
            <a:r>
              <a:rPr lang="en-GB" sz="1600" dirty="0" err="1">
                <a:latin typeface="MarketOT" panose="03010504020101010101" pitchFamily="66" charset="77"/>
                <a:ea typeface="Calibri" panose="020F0502020204030204" pitchFamily="34" charset="0"/>
                <a:cs typeface="MarketOT" panose="03010504020101010101" pitchFamily="66" charset="77"/>
              </a:rPr>
              <a:t>vOUCHers</a:t>
            </a:r>
            <a:r>
              <a:rPr lang="en-GB" sz="1600" dirty="0">
                <a:latin typeface="MarketOT" panose="03010504020101010101" pitchFamily="66" charset="77"/>
                <a:ea typeface="Calibri" panose="020F0502020204030204" pitchFamily="34" charset="0"/>
                <a:cs typeface="MarketOT" panose="03010504020101010101" pitchFamily="66" charset="77"/>
              </a:rPr>
              <a:t> are best for each of the class settings on page 3 of the book.</a:t>
            </a:r>
            <a:endParaRPr lang="en-GB" sz="1600" dirty="0"/>
          </a:p>
        </p:txBody>
      </p:sp>
      <p:sp>
        <p:nvSpPr>
          <p:cNvPr id="2" name="Text Placeholder 1">
            <a:extLst>
              <a:ext uri="{FF2B5EF4-FFF2-40B4-BE49-F238E27FC236}">
                <a16:creationId xmlns:a16="http://schemas.microsoft.com/office/drawing/2014/main" id="{5085D65B-7969-844E-8309-FC330173BFA9}"/>
              </a:ext>
            </a:extLst>
          </p:cNvPr>
          <p:cNvSpPr>
            <a:spLocks noGrp="1"/>
          </p:cNvSpPr>
          <p:nvPr>
            <p:ph type="body" sz="quarter" idx="18"/>
          </p:nvPr>
        </p:nvSpPr>
        <p:spPr/>
        <p:txBody>
          <a:bodyPr/>
          <a:lstStyle/>
          <a:p>
            <a:r>
              <a:rPr lang="en-GB" dirty="0"/>
              <a:t>How to use the </a:t>
            </a:r>
          </a:p>
        </p:txBody>
      </p:sp>
      <p:pic>
        <p:nvPicPr>
          <p:cNvPr id="3" name="Picture 2" descr="A picture containing logo&#10;&#10;Description automatically generated">
            <a:extLst>
              <a:ext uri="{FF2B5EF4-FFF2-40B4-BE49-F238E27FC236}">
                <a16:creationId xmlns:a16="http://schemas.microsoft.com/office/drawing/2014/main" id="{34C93D36-4E6A-B242-AB76-FE465D85C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601357"/>
            <a:ext cx="1800200" cy="615669"/>
          </a:xfrm>
          <a:prstGeom prst="rect">
            <a:avLst/>
          </a:prstGeom>
        </p:spPr>
      </p:pic>
      <p:pic>
        <p:nvPicPr>
          <p:cNvPr id="6" name="Picture 5">
            <a:extLst>
              <a:ext uri="{FF2B5EF4-FFF2-40B4-BE49-F238E27FC236}">
                <a16:creationId xmlns:a16="http://schemas.microsoft.com/office/drawing/2014/main" id="{440308FD-C164-7349-85EF-C4C704307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74013">
            <a:off x="6516558" y="4236108"/>
            <a:ext cx="880631" cy="528380"/>
          </a:xfrm>
          <a:prstGeom prst="rect">
            <a:avLst/>
          </a:prstGeom>
        </p:spPr>
      </p:pic>
    </p:spTree>
    <p:extLst>
      <p:ext uri="{BB962C8B-B14F-4D97-AF65-F5344CB8AC3E}">
        <p14:creationId xmlns:p14="http://schemas.microsoft.com/office/powerpoint/2010/main" val="362031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4EBA68FD-B86C-DD46-AAE6-2CDC3D7D1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46869" y="2288772"/>
            <a:ext cx="5254704" cy="2782633"/>
          </a:xfrm>
          <a:prstGeom prst="rect">
            <a:avLst/>
          </a:prstGeom>
        </p:spPr>
      </p:pic>
      <p:pic>
        <p:nvPicPr>
          <p:cNvPr id="15" name="Picture 14" descr="A picture containing object, lamp&#10;&#10;Description automatically generated">
            <a:extLst>
              <a:ext uri="{FF2B5EF4-FFF2-40B4-BE49-F238E27FC236}">
                <a16:creationId xmlns:a16="http://schemas.microsoft.com/office/drawing/2014/main" id="{D1C2B106-5155-AD4A-B3A4-9BC4B828F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31330" y="1771206"/>
            <a:ext cx="3906796" cy="3255663"/>
          </a:xfrm>
          <a:prstGeom prst="rect">
            <a:avLst/>
          </a:prstGeom>
        </p:spPr>
      </p:pic>
      <p:sp>
        <p:nvSpPr>
          <p:cNvPr id="2" name="Text Placeholder 1">
            <a:extLst>
              <a:ext uri="{FF2B5EF4-FFF2-40B4-BE49-F238E27FC236}">
                <a16:creationId xmlns:a16="http://schemas.microsoft.com/office/drawing/2014/main" id="{5085D65B-7969-844E-8309-FC330173BFA9}"/>
              </a:ext>
            </a:extLst>
          </p:cNvPr>
          <p:cNvSpPr>
            <a:spLocks noGrp="1"/>
          </p:cNvSpPr>
          <p:nvPr>
            <p:ph type="body" sz="quarter" idx="18"/>
          </p:nvPr>
        </p:nvSpPr>
        <p:spPr/>
        <p:txBody>
          <a:bodyPr/>
          <a:lstStyle/>
          <a:p>
            <a:r>
              <a:rPr lang="en-GB" dirty="0"/>
              <a:t>How to use the </a:t>
            </a:r>
          </a:p>
        </p:txBody>
      </p:sp>
      <p:pic>
        <p:nvPicPr>
          <p:cNvPr id="3" name="Picture 2" descr="A picture containing logo&#10;&#10;Description automatically generated">
            <a:extLst>
              <a:ext uri="{FF2B5EF4-FFF2-40B4-BE49-F238E27FC236}">
                <a16:creationId xmlns:a16="http://schemas.microsoft.com/office/drawing/2014/main" id="{34C93D36-4E6A-B242-AB76-FE465D85C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01357"/>
            <a:ext cx="1800200" cy="615669"/>
          </a:xfrm>
          <a:prstGeom prst="rect">
            <a:avLst/>
          </a:prstGeom>
        </p:spPr>
      </p:pic>
      <p:pic>
        <p:nvPicPr>
          <p:cNvPr id="20" name="Picture 19">
            <a:extLst>
              <a:ext uri="{FF2B5EF4-FFF2-40B4-BE49-F238E27FC236}">
                <a16:creationId xmlns:a16="http://schemas.microsoft.com/office/drawing/2014/main" id="{C72607F3-A449-754E-8330-9A7C13A3E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078337">
            <a:off x="5945758" y="2486115"/>
            <a:ext cx="665334" cy="399201"/>
          </a:xfrm>
          <a:prstGeom prst="rect">
            <a:avLst/>
          </a:prstGeom>
        </p:spPr>
      </p:pic>
      <p:sp>
        <p:nvSpPr>
          <p:cNvPr id="22" name="TextBox 21">
            <a:extLst>
              <a:ext uri="{FF2B5EF4-FFF2-40B4-BE49-F238E27FC236}">
                <a16:creationId xmlns:a16="http://schemas.microsoft.com/office/drawing/2014/main" id="{54A3A9D5-E5A6-2948-A27A-1FB37CDF86EC}"/>
              </a:ext>
            </a:extLst>
          </p:cNvPr>
          <p:cNvSpPr txBox="1"/>
          <p:nvPr/>
        </p:nvSpPr>
        <p:spPr>
          <a:xfrm>
            <a:off x="3491880" y="3719934"/>
            <a:ext cx="2543179" cy="1077218"/>
          </a:xfrm>
          <a:prstGeom prst="rect">
            <a:avLst/>
          </a:prstGeom>
          <a:noFill/>
        </p:spPr>
        <p:txBody>
          <a:bodyPr wrap="square" rtlCol="0">
            <a:spAutoFit/>
          </a:bodyPr>
          <a:lstStyle/>
          <a:p>
            <a:r>
              <a:rPr lang="en-GB" sz="1600" dirty="0">
                <a:latin typeface="MarketOT" panose="03010504020101010101" pitchFamily="66" charset="77"/>
                <a:cs typeface="MarketOT" panose="03010504020101010101" pitchFamily="66" charset="77"/>
              </a:rPr>
              <a:t>To personalise  the </a:t>
            </a:r>
            <a:r>
              <a:rPr lang="en-GB" sz="1600" dirty="0" err="1">
                <a:latin typeface="MarketOT" panose="03010504020101010101" pitchFamily="66" charset="77"/>
                <a:cs typeface="MarketOT" panose="03010504020101010101" pitchFamily="66" charset="77"/>
              </a:rPr>
              <a:t>vOUCHer</a:t>
            </a:r>
            <a:r>
              <a:rPr lang="en-GB" sz="1600" dirty="0">
                <a:latin typeface="MarketOT" panose="03010504020101010101" pitchFamily="66" charset="77"/>
                <a:cs typeface="MarketOT" panose="03010504020101010101" pitchFamily="66" charset="77"/>
              </a:rPr>
              <a:t> or If it can not be given in person,  the ‘to ‘and ‘from’ names can be written on the back</a:t>
            </a:r>
            <a:endParaRPr lang="en-GB" sz="1600" dirty="0"/>
          </a:p>
        </p:txBody>
      </p:sp>
      <p:sp>
        <p:nvSpPr>
          <p:cNvPr id="23" name="TextBox 22">
            <a:extLst>
              <a:ext uri="{FF2B5EF4-FFF2-40B4-BE49-F238E27FC236}">
                <a16:creationId xmlns:a16="http://schemas.microsoft.com/office/drawing/2014/main" id="{C0AF80D4-2103-844C-BD33-B9576AB7BFBF}"/>
              </a:ext>
            </a:extLst>
          </p:cNvPr>
          <p:cNvSpPr txBox="1"/>
          <p:nvPr/>
        </p:nvSpPr>
        <p:spPr>
          <a:xfrm>
            <a:off x="2511995" y="5639014"/>
            <a:ext cx="5040560" cy="584775"/>
          </a:xfrm>
          <a:prstGeom prst="rect">
            <a:avLst/>
          </a:prstGeom>
          <a:noFill/>
        </p:spPr>
        <p:txBody>
          <a:bodyPr wrap="square" rtlCol="0">
            <a:spAutoFit/>
          </a:bodyPr>
          <a:lstStyle/>
          <a:p>
            <a:pPr algn="ctr"/>
            <a:r>
              <a:rPr lang="en-GB" sz="1600" dirty="0">
                <a:latin typeface="MarketOT" panose="03010504020101010101" pitchFamily="66" charset="77"/>
                <a:ea typeface="Calibri" panose="020F0502020204030204" pitchFamily="34" charset="0"/>
                <a:cs typeface="MarketOT" panose="03010504020101010101" pitchFamily="66" charset="77"/>
              </a:rPr>
              <a:t>Consider having a nominated </a:t>
            </a:r>
            <a:r>
              <a:rPr lang="en-GB" sz="1600" dirty="0" err="1">
                <a:latin typeface="MarketOT" panose="03010504020101010101" pitchFamily="66" charset="77"/>
                <a:ea typeface="Calibri" panose="020F0502020204030204" pitchFamily="34" charset="0"/>
                <a:cs typeface="MarketOT" panose="03010504020101010101" pitchFamily="66" charset="77"/>
              </a:rPr>
              <a:t>vOUCHer</a:t>
            </a:r>
            <a:r>
              <a:rPr lang="en-GB" sz="1600" dirty="0">
                <a:latin typeface="MarketOT" panose="03010504020101010101" pitchFamily="66" charset="77"/>
                <a:ea typeface="Calibri" panose="020F0502020204030204" pitchFamily="34" charset="0"/>
                <a:cs typeface="MarketOT" panose="03010504020101010101" pitchFamily="66" charset="77"/>
              </a:rPr>
              <a:t> exchange person in each class or school to monitor emotional needs in the class or school</a:t>
            </a:r>
            <a:endParaRPr lang="en-GB" sz="1600" dirty="0"/>
          </a:p>
        </p:txBody>
      </p:sp>
      <p:pic>
        <p:nvPicPr>
          <p:cNvPr id="26" name="Picture 25">
            <a:extLst>
              <a:ext uri="{FF2B5EF4-FFF2-40B4-BE49-F238E27FC236}">
                <a16:creationId xmlns:a16="http://schemas.microsoft.com/office/drawing/2014/main" id="{B8AB2305-B35E-A14D-9115-AF79F2FE4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611049" flipV="1">
            <a:off x="1894411" y="5658518"/>
            <a:ext cx="675883" cy="464461"/>
          </a:xfrm>
          <a:prstGeom prst="rect">
            <a:avLst/>
          </a:prstGeom>
        </p:spPr>
      </p:pic>
      <p:sp>
        <p:nvSpPr>
          <p:cNvPr id="27" name="TextBox 26">
            <a:extLst>
              <a:ext uri="{FF2B5EF4-FFF2-40B4-BE49-F238E27FC236}">
                <a16:creationId xmlns:a16="http://schemas.microsoft.com/office/drawing/2014/main" id="{8CE38A52-8235-E746-BD24-28A2E6A9D86B}"/>
              </a:ext>
            </a:extLst>
          </p:cNvPr>
          <p:cNvSpPr txBox="1"/>
          <p:nvPr/>
        </p:nvSpPr>
        <p:spPr>
          <a:xfrm>
            <a:off x="3106201" y="1487686"/>
            <a:ext cx="3458552" cy="1077218"/>
          </a:xfrm>
          <a:prstGeom prst="rect">
            <a:avLst/>
          </a:prstGeom>
          <a:noFill/>
        </p:spPr>
        <p:txBody>
          <a:bodyPr wrap="square" rtlCol="0">
            <a:spAutoFit/>
          </a:bodyPr>
          <a:lstStyle/>
          <a:p>
            <a:r>
              <a:rPr lang="en-GB" sz="1600" dirty="0">
                <a:latin typeface="MarketOT" panose="03010504020101010101" pitchFamily="66" charset="77"/>
                <a:cs typeface="MarketOT" panose="03010504020101010101" pitchFamily="66" charset="77"/>
              </a:rPr>
              <a:t>Each </a:t>
            </a:r>
            <a:r>
              <a:rPr lang="en-GB" sz="1600" dirty="0" err="1">
                <a:latin typeface="MarketOT" panose="03010504020101010101" pitchFamily="66" charset="77"/>
                <a:cs typeface="MarketOT" panose="03010504020101010101" pitchFamily="66" charset="77"/>
              </a:rPr>
              <a:t>vOUCHer</a:t>
            </a:r>
            <a:r>
              <a:rPr lang="en-GB" sz="1600" dirty="0">
                <a:latin typeface="MarketOT" panose="03010504020101010101" pitchFamily="66" charset="77"/>
                <a:cs typeface="MarketOT" panose="03010504020101010101" pitchFamily="66" charset="77"/>
              </a:rPr>
              <a:t> folds in to a self contained envelope for privacy &amp; to leave somewhere to be found. </a:t>
            </a:r>
            <a:r>
              <a:rPr lang="en-GB" sz="1600" dirty="0" err="1">
                <a:latin typeface="MarketOT" panose="03010504020101010101" pitchFamily="66" charset="77"/>
                <a:cs typeface="MarketOT" panose="03010504020101010101" pitchFamily="66" charset="77"/>
              </a:rPr>
              <a:t>www.oucher.net</a:t>
            </a:r>
            <a:r>
              <a:rPr lang="en-GB" sz="1600" dirty="0">
                <a:latin typeface="MarketOT" panose="03010504020101010101" pitchFamily="66" charset="77"/>
                <a:cs typeface="MarketOT" panose="03010504020101010101" pitchFamily="66" charset="77"/>
              </a:rPr>
              <a:t>/voucher-folding/</a:t>
            </a:r>
            <a:endParaRPr lang="en-GB" sz="1600" dirty="0"/>
          </a:p>
          <a:p>
            <a:pPr algn="r"/>
            <a:endParaRPr lang="en-GB" sz="1600" dirty="0"/>
          </a:p>
        </p:txBody>
      </p:sp>
      <p:pic>
        <p:nvPicPr>
          <p:cNvPr id="28" name="Picture 27">
            <a:extLst>
              <a:ext uri="{FF2B5EF4-FFF2-40B4-BE49-F238E27FC236}">
                <a16:creationId xmlns:a16="http://schemas.microsoft.com/office/drawing/2014/main" id="{D536D11F-5471-534C-9F75-CF2F74054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26734" flipV="1">
            <a:off x="649963" y="3030394"/>
            <a:ext cx="675883" cy="464461"/>
          </a:xfrm>
          <a:prstGeom prst="rect">
            <a:avLst/>
          </a:prstGeom>
        </p:spPr>
      </p:pic>
      <p:sp>
        <p:nvSpPr>
          <p:cNvPr id="29" name="TextBox 28">
            <a:extLst>
              <a:ext uri="{FF2B5EF4-FFF2-40B4-BE49-F238E27FC236}">
                <a16:creationId xmlns:a16="http://schemas.microsoft.com/office/drawing/2014/main" id="{8B6EC8BD-90FF-034F-B895-BAB8E9F0E8E2}"/>
              </a:ext>
            </a:extLst>
          </p:cNvPr>
          <p:cNvSpPr txBox="1"/>
          <p:nvPr/>
        </p:nvSpPr>
        <p:spPr>
          <a:xfrm>
            <a:off x="163437" y="3674854"/>
            <a:ext cx="1210259" cy="1077218"/>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Each book has 2 of the 16 different </a:t>
            </a:r>
            <a:r>
              <a:rPr lang="en-GB" sz="1600" dirty="0" err="1">
                <a:latin typeface="MarketOT" panose="03010504020101010101" pitchFamily="66" charset="77"/>
                <a:ea typeface="Calibri" panose="020F0502020204030204" pitchFamily="34" charset="0"/>
                <a:cs typeface="MarketOT" panose="03010504020101010101" pitchFamily="66" charset="77"/>
              </a:rPr>
              <a:t>vOUCHers</a:t>
            </a:r>
            <a:endParaRPr lang="en-GB" sz="1600" dirty="0"/>
          </a:p>
        </p:txBody>
      </p:sp>
      <p:pic>
        <p:nvPicPr>
          <p:cNvPr id="18" name="Picture 17">
            <a:extLst>
              <a:ext uri="{FF2B5EF4-FFF2-40B4-BE49-F238E27FC236}">
                <a16:creationId xmlns:a16="http://schemas.microsoft.com/office/drawing/2014/main" id="{5BB50A40-043E-A246-B8D1-AAE54892F0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3620">
            <a:off x="5856920" y="3922640"/>
            <a:ext cx="665334" cy="399201"/>
          </a:xfrm>
          <a:prstGeom prst="rect">
            <a:avLst/>
          </a:prstGeom>
        </p:spPr>
      </p:pic>
      <p:pic>
        <p:nvPicPr>
          <p:cNvPr id="21" name="Picture 20">
            <a:extLst>
              <a:ext uri="{FF2B5EF4-FFF2-40B4-BE49-F238E27FC236}">
                <a16:creationId xmlns:a16="http://schemas.microsoft.com/office/drawing/2014/main" id="{C55C9577-0478-AC44-BC73-969F2BA959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94327">
            <a:off x="7214617" y="5152835"/>
            <a:ext cx="665334" cy="399201"/>
          </a:xfrm>
          <a:prstGeom prst="rect">
            <a:avLst/>
          </a:prstGeom>
        </p:spPr>
      </p:pic>
    </p:spTree>
    <p:extLst>
      <p:ext uri="{BB962C8B-B14F-4D97-AF65-F5344CB8AC3E}">
        <p14:creationId xmlns:p14="http://schemas.microsoft.com/office/powerpoint/2010/main" val="135914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lendar&#10;&#10;Description automatically generated">
            <a:extLst>
              <a:ext uri="{FF2B5EF4-FFF2-40B4-BE49-F238E27FC236}">
                <a16:creationId xmlns:a16="http://schemas.microsoft.com/office/drawing/2014/main" id="{F07E8690-F489-9B41-B1DF-C6EF36905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40" y="3271602"/>
            <a:ext cx="2816584" cy="3051299"/>
          </a:xfrm>
          <a:prstGeom prst="rect">
            <a:avLst/>
          </a:prstGeom>
        </p:spPr>
      </p:pic>
      <p:sp>
        <p:nvSpPr>
          <p:cNvPr id="2" name="Text Placeholder 1">
            <a:extLst>
              <a:ext uri="{FF2B5EF4-FFF2-40B4-BE49-F238E27FC236}">
                <a16:creationId xmlns:a16="http://schemas.microsoft.com/office/drawing/2014/main" id="{9A697823-D641-C643-A74E-CB740536A277}"/>
              </a:ext>
            </a:extLst>
          </p:cNvPr>
          <p:cNvSpPr>
            <a:spLocks noGrp="1"/>
          </p:cNvSpPr>
          <p:nvPr>
            <p:ph type="body" sz="quarter" idx="18"/>
          </p:nvPr>
        </p:nvSpPr>
        <p:spPr/>
        <p:txBody>
          <a:bodyPr/>
          <a:lstStyle/>
          <a:p>
            <a:r>
              <a:rPr lang="en-GB" dirty="0"/>
              <a:t>How to use the</a:t>
            </a:r>
          </a:p>
        </p:txBody>
      </p:sp>
      <p:pic>
        <p:nvPicPr>
          <p:cNvPr id="3" name="Picture 2" descr="A picture containing logo&#10;&#10;Description automatically generated">
            <a:extLst>
              <a:ext uri="{FF2B5EF4-FFF2-40B4-BE49-F238E27FC236}">
                <a16:creationId xmlns:a16="http://schemas.microsoft.com/office/drawing/2014/main" id="{946DB370-6B17-424A-BB3C-EB411D686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601357"/>
            <a:ext cx="1800200" cy="615669"/>
          </a:xfrm>
          <a:prstGeom prst="rect">
            <a:avLst/>
          </a:prstGeom>
        </p:spPr>
      </p:pic>
      <p:pic>
        <p:nvPicPr>
          <p:cNvPr id="7" name="Picture 6" descr="Diagram&#10;&#10;Description automatically generated">
            <a:extLst>
              <a:ext uri="{FF2B5EF4-FFF2-40B4-BE49-F238E27FC236}">
                <a16:creationId xmlns:a16="http://schemas.microsoft.com/office/drawing/2014/main" id="{C101E994-4CBD-1C4C-B50A-0D58E2E49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662" y="3645024"/>
            <a:ext cx="2143754" cy="165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hape, circle&#10;&#10;Description automatically generated">
            <a:extLst>
              <a:ext uri="{FF2B5EF4-FFF2-40B4-BE49-F238E27FC236}">
                <a16:creationId xmlns:a16="http://schemas.microsoft.com/office/drawing/2014/main" id="{99AF5BE1-58D1-B24D-B555-549BD226A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993" y="4458365"/>
            <a:ext cx="2143754" cy="165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 up of a clock&#10;&#10;Description automatically generated">
            <a:extLst>
              <a:ext uri="{FF2B5EF4-FFF2-40B4-BE49-F238E27FC236}">
                <a16:creationId xmlns:a16="http://schemas.microsoft.com/office/drawing/2014/main" id="{6AF63494-D004-5D47-8E35-300C765FE9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7" y="1484784"/>
            <a:ext cx="8120849" cy="1493026"/>
          </a:xfrm>
          <a:prstGeom prst="rect">
            <a:avLst/>
          </a:prstGeom>
        </p:spPr>
      </p:pic>
      <p:sp>
        <p:nvSpPr>
          <p:cNvPr id="15" name="TextBox 14">
            <a:extLst>
              <a:ext uri="{FF2B5EF4-FFF2-40B4-BE49-F238E27FC236}">
                <a16:creationId xmlns:a16="http://schemas.microsoft.com/office/drawing/2014/main" id="{91D3686A-4F82-A74F-9510-9F9E4BACBFB9}"/>
              </a:ext>
            </a:extLst>
          </p:cNvPr>
          <p:cNvSpPr txBox="1"/>
          <p:nvPr/>
        </p:nvSpPr>
        <p:spPr>
          <a:xfrm>
            <a:off x="3213184" y="4321259"/>
            <a:ext cx="2143753" cy="1815882"/>
          </a:xfrm>
          <a:prstGeom prst="rect">
            <a:avLst/>
          </a:prstGeom>
          <a:noFill/>
        </p:spPr>
        <p:txBody>
          <a:bodyPr wrap="square" rtlCol="0">
            <a:spAutoFit/>
          </a:bodyPr>
          <a:lstStyle/>
          <a:p>
            <a:r>
              <a:rPr lang="en-GB" sz="1600" dirty="0">
                <a:latin typeface="MarketOT" panose="03010504020101010101" pitchFamily="66" charset="77"/>
                <a:cs typeface="MarketOT" panose="03010504020101010101" pitchFamily="66" charset="77"/>
              </a:rPr>
              <a:t>Using the face pages and descriptions of where the feelings are can help.</a:t>
            </a:r>
          </a:p>
          <a:p>
            <a:r>
              <a:rPr lang="en-GB" sz="1600" dirty="0">
                <a:latin typeface="MarketOT" panose="03010504020101010101" pitchFamily="66" charset="77"/>
                <a:cs typeface="MarketOT" panose="03010504020101010101" pitchFamily="66" charset="77"/>
              </a:rPr>
              <a:t>Use page 8 &amp; 9 of the book or the laminated sheets in the </a:t>
            </a:r>
            <a:r>
              <a:rPr lang="en-GB" sz="1600" dirty="0" err="1">
                <a:latin typeface="MarketOT" panose="03010504020101010101" pitchFamily="66" charset="77"/>
                <a:cs typeface="MarketOT" panose="03010504020101010101" pitchFamily="66" charset="77"/>
              </a:rPr>
              <a:t>vOUCHers</a:t>
            </a:r>
            <a:r>
              <a:rPr lang="en-GB" sz="1600" dirty="0">
                <a:latin typeface="MarketOT" panose="03010504020101010101" pitchFamily="66" charset="77"/>
                <a:cs typeface="MarketOT" panose="03010504020101010101" pitchFamily="66" charset="77"/>
              </a:rPr>
              <a:t> pack.</a:t>
            </a:r>
            <a:endParaRPr lang="en-GB" sz="1600" dirty="0"/>
          </a:p>
          <a:p>
            <a:pPr algn="r"/>
            <a:endParaRPr lang="en-GB" sz="1600" dirty="0"/>
          </a:p>
        </p:txBody>
      </p:sp>
      <p:sp>
        <p:nvSpPr>
          <p:cNvPr id="16" name="Rectangle 15">
            <a:extLst>
              <a:ext uri="{FF2B5EF4-FFF2-40B4-BE49-F238E27FC236}">
                <a16:creationId xmlns:a16="http://schemas.microsoft.com/office/drawing/2014/main" id="{0846EC31-CB6D-BF4F-AC53-705F0516F13E}"/>
              </a:ext>
            </a:extLst>
          </p:cNvPr>
          <p:cNvSpPr/>
          <p:nvPr/>
        </p:nvSpPr>
        <p:spPr>
          <a:xfrm>
            <a:off x="683568" y="1196752"/>
            <a:ext cx="7587233" cy="307777"/>
          </a:xfrm>
          <a:prstGeom prst="rect">
            <a:avLst/>
          </a:prstGeom>
        </p:spPr>
        <p:txBody>
          <a:bodyPr wrap="square">
            <a:spAutoFit/>
          </a:bodyPr>
          <a:lstStyle/>
          <a:p>
            <a:pPr marL="0" indent="0">
              <a:buNone/>
            </a:pPr>
            <a:r>
              <a:rPr lang="en-GB" sz="1400" dirty="0">
                <a:solidFill>
                  <a:schemeClr val="bg1">
                    <a:lumMod val="50000"/>
                  </a:schemeClr>
                </a:solidFill>
                <a:latin typeface="Poppins" panose="02000000000000000000" pitchFamily="2" charset="77"/>
                <a:ea typeface="Calibri" panose="020F0502020204030204" pitchFamily="34" charset="0"/>
                <a:cs typeface="Poppins" panose="02000000000000000000" pitchFamily="2" charset="77"/>
              </a:rPr>
              <a:t>Some children may need additional support as soon as the PEC has been offered.</a:t>
            </a:r>
            <a:endParaRPr lang="en-GB" sz="1400" dirty="0">
              <a:solidFill>
                <a:schemeClr val="bg1">
                  <a:lumMod val="50000"/>
                </a:schemeClr>
              </a:solidFill>
              <a:latin typeface="Poppins" panose="02000000000000000000" pitchFamily="2" charset="77"/>
              <a:cs typeface="Poppins" panose="02000000000000000000" pitchFamily="2" charset="77"/>
            </a:endParaRPr>
          </a:p>
        </p:txBody>
      </p:sp>
      <p:pic>
        <p:nvPicPr>
          <p:cNvPr id="14" name="Picture 13">
            <a:extLst>
              <a:ext uri="{FF2B5EF4-FFF2-40B4-BE49-F238E27FC236}">
                <a16:creationId xmlns:a16="http://schemas.microsoft.com/office/drawing/2014/main" id="{FDCB90C3-22F0-984A-8DBE-94D3A49F8F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97496">
            <a:off x="4933391" y="5604276"/>
            <a:ext cx="665334" cy="399201"/>
          </a:xfrm>
          <a:prstGeom prst="rect">
            <a:avLst/>
          </a:prstGeom>
        </p:spPr>
      </p:pic>
      <p:pic>
        <p:nvPicPr>
          <p:cNvPr id="17" name="Picture 16">
            <a:extLst>
              <a:ext uri="{FF2B5EF4-FFF2-40B4-BE49-F238E27FC236}">
                <a16:creationId xmlns:a16="http://schemas.microsoft.com/office/drawing/2014/main" id="{8DD524BC-3C96-4E41-BD67-631F2E70A9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258087">
            <a:off x="2533156" y="4095353"/>
            <a:ext cx="665334" cy="399201"/>
          </a:xfrm>
          <a:prstGeom prst="rect">
            <a:avLst/>
          </a:prstGeom>
        </p:spPr>
      </p:pic>
      <p:sp>
        <p:nvSpPr>
          <p:cNvPr id="18" name="TextBox 17">
            <a:extLst>
              <a:ext uri="{FF2B5EF4-FFF2-40B4-BE49-F238E27FC236}">
                <a16:creationId xmlns:a16="http://schemas.microsoft.com/office/drawing/2014/main" id="{3B98AB94-1835-D84A-A4A9-E301525CE451}"/>
              </a:ext>
            </a:extLst>
          </p:cNvPr>
          <p:cNvSpPr txBox="1"/>
          <p:nvPr/>
        </p:nvSpPr>
        <p:spPr>
          <a:xfrm>
            <a:off x="3213184" y="3068960"/>
            <a:ext cx="3159016" cy="584775"/>
          </a:xfrm>
          <a:prstGeom prst="rect">
            <a:avLst/>
          </a:prstGeom>
          <a:noFill/>
        </p:spPr>
        <p:txBody>
          <a:bodyPr wrap="square" rtlCol="0">
            <a:spAutoFit/>
          </a:bodyPr>
          <a:lstStyle/>
          <a:p>
            <a:r>
              <a:rPr lang="en-GB" sz="1600" dirty="0">
                <a:latin typeface="MarketOT" panose="03010504020101010101" pitchFamily="66" charset="77"/>
                <a:cs typeface="MarketOT" panose="03010504020101010101" pitchFamily="66" charset="77"/>
              </a:rPr>
              <a:t>Use a physical timer you have in school to give space to feel the emotions.</a:t>
            </a:r>
            <a:endParaRPr lang="en-GB" sz="1600" dirty="0"/>
          </a:p>
        </p:txBody>
      </p:sp>
      <p:pic>
        <p:nvPicPr>
          <p:cNvPr id="20" name="Picture 19">
            <a:extLst>
              <a:ext uri="{FF2B5EF4-FFF2-40B4-BE49-F238E27FC236}">
                <a16:creationId xmlns:a16="http://schemas.microsoft.com/office/drawing/2014/main" id="{8712B4BC-C698-9241-BCCE-CAB00BAB2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19088">
            <a:off x="6299131" y="3057371"/>
            <a:ext cx="665334" cy="399201"/>
          </a:xfrm>
          <a:prstGeom prst="rect">
            <a:avLst/>
          </a:prstGeom>
        </p:spPr>
      </p:pic>
      <p:pic>
        <p:nvPicPr>
          <p:cNvPr id="21" name="Picture 20">
            <a:extLst>
              <a:ext uri="{FF2B5EF4-FFF2-40B4-BE49-F238E27FC236}">
                <a16:creationId xmlns:a16="http://schemas.microsoft.com/office/drawing/2014/main" id="{72A0D35C-81E0-1D4F-BA18-CD6C9A234B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76090" flipH="1">
            <a:off x="2729861" y="3034327"/>
            <a:ext cx="570647" cy="399201"/>
          </a:xfrm>
          <a:prstGeom prst="rect">
            <a:avLst/>
          </a:prstGeom>
        </p:spPr>
      </p:pic>
    </p:spTree>
    <p:extLst>
      <p:ext uri="{BB962C8B-B14F-4D97-AF65-F5344CB8AC3E}">
        <p14:creationId xmlns:p14="http://schemas.microsoft.com/office/powerpoint/2010/main" val="26648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47B5D-D044-FF46-A45D-371CB2A89399}"/>
              </a:ext>
            </a:extLst>
          </p:cNvPr>
          <p:cNvSpPr>
            <a:spLocks noGrp="1"/>
          </p:cNvSpPr>
          <p:nvPr>
            <p:ph type="body" sz="quarter" idx="10"/>
          </p:nvPr>
        </p:nvSpPr>
        <p:spPr/>
        <p:txBody>
          <a:bodyPr/>
          <a:lstStyle/>
          <a:p>
            <a:r>
              <a:rPr lang="en-GB" dirty="0"/>
              <a:t>Tips for using</a:t>
            </a:r>
          </a:p>
        </p:txBody>
      </p:sp>
      <p:sp>
        <p:nvSpPr>
          <p:cNvPr id="3" name="Text Placeholder 2">
            <a:extLst>
              <a:ext uri="{FF2B5EF4-FFF2-40B4-BE49-F238E27FC236}">
                <a16:creationId xmlns:a16="http://schemas.microsoft.com/office/drawing/2014/main" id="{1150F7BE-8C92-C946-9D42-4EAA7FB5F00B}"/>
              </a:ext>
            </a:extLst>
          </p:cNvPr>
          <p:cNvSpPr>
            <a:spLocks noGrp="1"/>
          </p:cNvSpPr>
          <p:nvPr>
            <p:ph type="body" sz="quarter" idx="11"/>
          </p:nvPr>
        </p:nvSpPr>
        <p:spPr>
          <a:xfrm>
            <a:off x="683568" y="1484784"/>
            <a:ext cx="6768752" cy="722313"/>
          </a:xfrm>
        </p:spPr>
        <p:txBody>
          <a:bodyPr/>
          <a:lstStyle/>
          <a:p>
            <a:r>
              <a:rPr lang="en-GB" dirty="0"/>
              <a:t>Avoid leading the conversation. </a:t>
            </a:r>
          </a:p>
          <a:p>
            <a:r>
              <a:rPr lang="en-GB" dirty="0"/>
              <a:t>Use silence and space to empower the child </a:t>
            </a:r>
          </a:p>
          <a:p>
            <a:r>
              <a:rPr lang="en-GB" dirty="0"/>
              <a:t>Slow pace to help the child find the correct </a:t>
            </a:r>
            <a:r>
              <a:rPr lang="en-GB" dirty="0" err="1"/>
              <a:t>vOUCHer</a:t>
            </a:r>
            <a:r>
              <a:rPr lang="en-GB" dirty="0"/>
              <a:t> for them.</a:t>
            </a:r>
          </a:p>
          <a:p>
            <a:r>
              <a:rPr lang="en-GB" dirty="0"/>
              <a:t>Help the child to find </a:t>
            </a:r>
            <a:r>
              <a:rPr lang="en-GB" i="1" dirty="0"/>
              <a:t>their</a:t>
            </a:r>
            <a:r>
              <a:rPr lang="en-GB" dirty="0"/>
              <a:t> own solution before providing any answers.</a:t>
            </a:r>
          </a:p>
          <a:p>
            <a:r>
              <a:rPr lang="en-GB" dirty="0"/>
              <a:t>Enable child to acknowledge and feel their emotions.</a:t>
            </a:r>
          </a:p>
          <a:p>
            <a:r>
              <a:rPr lang="en-GB" dirty="0"/>
              <a:t>Remember it is them who are resolving the situation.</a:t>
            </a:r>
          </a:p>
          <a:p>
            <a:r>
              <a:rPr lang="en-GB" dirty="0"/>
              <a:t>Read their chosen </a:t>
            </a:r>
            <a:r>
              <a:rPr lang="en-GB" dirty="0" err="1"/>
              <a:t>vOUCHer</a:t>
            </a:r>
            <a:r>
              <a:rPr lang="en-GB" dirty="0"/>
              <a:t> to them – even if they can read well – to allow the auditory senses to be used.</a:t>
            </a:r>
          </a:p>
          <a:p>
            <a:endParaRPr lang="en-GB" dirty="0"/>
          </a:p>
        </p:txBody>
      </p:sp>
      <p:pic>
        <p:nvPicPr>
          <p:cNvPr id="4" name="Picture 3" descr="A picture containing logo&#10;&#10;Description automatically generated">
            <a:extLst>
              <a:ext uri="{FF2B5EF4-FFF2-40B4-BE49-F238E27FC236}">
                <a16:creationId xmlns:a16="http://schemas.microsoft.com/office/drawing/2014/main" id="{B4D46D0F-818E-F549-A829-5DF0E91B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581083"/>
            <a:ext cx="1800200" cy="615669"/>
          </a:xfrm>
          <a:prstGeom prst="rect">
            <a:avLst/>
          </a:prstGeom>
        </p:spPr>
      </p:pic>
    </p:spTree>
    <p:extLst>
      <p:ext uri="{BB962C8B-B14F-4D97-AF65-F5344CB8AC3E}">
        <p14:creationId xmlns:p14="http://schemas.microsoft.com/office/powerpoint/2010/main" val="393592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1871700" y="2780928"/>
            <a:ext cx="5400599" cy="1297236"/>
          </a:xfrm>
        </p:spPr>
        <p:txBody>
          <a:bodyPr/>
          <a:lstStyle/>
          <a:p>
            <a:r>
              <a:rPr lang="en-GB" dirty="0"/>
              <a:t>Using </a:t>
            </a:r>
            <a:r>
              <a:rPr lang="en-GB" dirty="0" err="1"/>
              <a:t>vOUCHers</a:t>
            </a:r>
            <a:r>
              <a:rPr lang="en-GB" dirty="0"/>
              <a:t> at our school</a:t>
            </a:r>
          </a:p>
        </p:txBody>
      </p:sp>
    </p:spTree>
    <p:extLst>
      <p:ext uri="{BB962C8B-B14F-4D97-AF65-F5344CB8AC3E}">
        <p14:creationId xmlns:p14="http://schemas.microsoft.com/office/powerpoint/2010/main" val="188638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47B5D-D044-FF46-A45D-371CB2A89399}"/>
              </a:ext>
            </a:extLst>
          </p:cNvPr>
          <p:cNvSpPr>
            <a:spLocks noGrp="1"/>
          </p:cNvSpPr>
          <p:nvPr>
            <p:ph type="body" sz="quarter" idx="10"/>
          </p:nvPr>
        </p:nvSpPr>
        <p:spPr>
          <a:xfrm>
            <a:off x="683568" y="618455"/>
            <a:ext cx="6768752" cy="578297"/>
          </a:xfrm>
        </p:spPr>
        <p:txBody>
          <a:bodyPr/>
          <a:lstStyle/>
          <a:p>
            <a:r>
              <a:rPr lang="en-GB" dirty="0">
                <a:solidFill>
                  <a:srgbClr val="F29200"/>
                </a:solidFill>
              </a:rPr>
              <a:t>Benefits &amp; Positives</a:t>
            </a:r>
          </a:p>
        </p:txBody>
      </p:sp>
      <p:sp>
        <p:nvSpPr>
          <p:cNvPr id="3" name="Text Placeholder 2">
            <a:extLst>
              <a:ext uri="{FF2B5EF4-FFF2-40B4-BE49-F238E27FC236}">
                <a16:creationId xmlns:a16="http://schemas.microsoft.com/office/drawing/2014/main" id="{1150F7BE-8C92-C946-9D42-4EAA7FB5F00B}"/>
              </a:ext>
            </a:extLst>
          </p:cNvPr>
          <p:cNvSpPr>
            <a:spLocks noGrp="1"/>
          </p:cNvSpPr>
          <p:nvPr>
            <p:ph type="body" sz="quarter" idx="11"/>
          </p:nvPr>
        </p:nvSpPr>
        <p:spPr>
          <a:xfrm>
            <a:off x="683568" y="1484784"/>
            <a:ext cx="6768752" cy="722313"/>
          </a:xfrm>
        </p:spPr>
        <p:txBody>
          <a:bodyPr/>
          <a:lstStyle/>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a:p>
            <a:pPr>
              <a:buClr>
                <a:srgbClr val="84BD00"/>
              </a:buClr>
            </a:pPr>
            <a:r>
              <a:rPr lang="en-GB" dirty="0"/>
              <a:t> </a:t>
            </a:r>
          </a:p>
        </p:txBody>
      </p:sp>
      <p:sp>
        <p:nvSpPr>
          <p:cNvPr id="5" name="Rectangle 4">
            <a:extLst>
              <a:ext uri="{FF2B5EF4-FFF2-40B4-BE49-F238E27FC236}">
                <a16:creationId xmlns:a16="http://schemas.microsoft.com/office/drawing/2014/main" id="{26673803-36B7-7345-9D2E-3D553D6BE6C4}"/>
              </a:ext>
            </a:extLst>
          </p:cNvPr>
          <p:cNvSpPr/>
          <p:nvPr/>
        </p:nvSpPr>
        <p:spPr>
          <a:xfrm>
            <a:off x="683568" y="1196752"/>
            <a:ext cx="7587233" cy="307777"/>
          </a:xfrm>
          <a:prstGeom prst="rect">
            <a:avLst/>
          </a:prstGeom>
        </p:spPr>
        <p:txBody>
          <a:bodyPr wrap="square">
            <a:spAutoFit/>
          </a:bodyPr>
          <a:lstStyle/>
          <a:p>
            <a:pPr marL="0" indent="0">
              <a:buNone/>
            </a:pPr>
            <a:r>
              <a:rPr lang="en-GB" sz="1400" dirty="0">
                <a:solidFill>
                  <a:schemeClr val="bg1">
                    <a:lumMod val="50000"/>
                  </a:schemeClr>
                </a:solidFill>
                <a:latin typeface="Poppins" panose="02000000000000000000" pitchFamily="2" charset="77"/>
                <a:cs typeface="Poppins" panose="02000000000000000000" pitchFamily="2" charset="77"/>
              </a:rPr>
              <a:t>What are the benefits and positives </a:t>
            </a:r>
            <a:r>
              <a:rPr lang="en-GB" sz="1400" dirty="0" err="1">
                <a:solidFill>
                  <a:schemeClr val="bg1">
                    <a:lumMod val="50000"/>
                  </a:schemeClr>
                </a:solidFill>
                <a:latin typeface="Poppins" panose="02000000000000000000" pitchFamily="2" charset="77"/>
                <a:cs typeface="Poppins" panose="02000000000000000000" pitchFamily="2" charset="77"/>
              </a:rPr>
              <a:t>v</a:t>
            </a:r>
            <a:r>
              <a:rPr lang="en-GB" sz="1400" dirty="0" err="1">
                <a:solidFill>
                  <a:srgbClr val="F29200"/>
                </a:solidFill>
                <a:latin typeface="Poppins" panose="02000000000000000000" pitchFamily="2" charset="77"/>
                <a:cs typeface="Poppins" panose="02000000000000000000" pitchFamily="2" charset="77"/>
              </a:rPr>
              <a:t>O</a:t>
            </a:r>
            <a:r>
              <a:rPr lang="en-GB" sz="1400" dirty="0" err="1">
                <a:solidFill>
                  <a:srgbClr val="E61A75"/>
                </a:solidFill>
                <a:latin typeface="Poppins" panose="02000000000000000000" pitchFamily="2" charset="77"/>
                <a:cs typeface="Poppins" panose="02000000000000000000" pitchFamily="2" charset="77"/>
              </a:rPr>
              <a:t>U</a:t>
            </a:r>
            <a:r>
              <a:rPr lang="en-GB" sz="1400" dirty="0" err="1">
                <a:solidFill>
                  <a:srgbClr val="84BD00"/>
                </a:solidFill>
                <a:latin typeface="Poppins" panose="02000000000000000000" pitchFamily="2" charset="77"/>
                <a:cs typeface="Poppins" panose="02000000000000000000" pitchFamily="2" charset="77"/>
              </a:rPr>
              <a:t>C</a:t>
            </a:r>
            <a:r>
              <a:rPr lang="en-GB" sz="1400" dirty="0" err="1">
                <a:solidFill>
                  <a:srgbClr val="2DAAE3"/>
                </a:solidFill>
                <a:latin typeface="Poppins" panose="02000000000000000000" pitchFamily="2" charset="77"/>
                <a:cs typeface="Poppins" panose="02000000000000000000" pitchFamily="2" charset="77"/>
              </a:rPr>
              <a:t>H</a:t>
            </a:r>
            <a:r>
              <a:rPr lang="en-GB" sz="1400" dirty="0" err="1">
                <a:solidFill>
                  <a:schemeClr val="bg1">
                    <a:lumMod val="50000"/>
                  </a:schemeClr>
                </a:solidFill>
                <a:latin typeface="Poppins" panose="02000000000000000000" pitchFamily="2" charset="77"/>
                <a:cs typeface="Poppins" panose="02000000000000000000" pitchFamily="2" charset="77"/>
              </a:rPr>
              <a:t>ers</a:t>
            </a:r>
            <a:r>
              <a:rPr lang="en-GB" sz="1400" dirty="0">
                <a:solidFill>
                  <a:schemeClr val="bg1">
                    <a:lumMod val="50000"/>
                  </a:schemeClr>
                </a:solidFill>
                <a:latin typeface="Poppins" panose="02000000000000000000" pitchFamily="2" charset="77"/>
                <a:cs typeface="Poppins" panose="02000000000000000000" pitchFamily="2" charset="77"/>
              </a:rPr>
              <a:t> will bring to our school? </a:t>
            </a:r>
          </a:p>
        </p:txBody>
      </p:sp>
    </p:spTree>
    <p:extLst>
      <p:ext uri="{BB962C8B-B14F-4D97-AF65-F5344CB8AC3E}">
        <p14:creationId xmlns:p14="http://schemas.microsoft.com/office/powerpoint/2010/main" val="323115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F85E5F-8F10-614F-9AA5-8AAE573EC94C}"/>
              </a:ext>
            </a:extLst>
          </p:cNvPr>
          <p:cNvSpPr>
            <a:spLocks noGrp="1"/>
          </p:cNvSpPr>
          <p:nvPr>
            <p:ph type="body" sz="quarter" idx="10"/>
          </p:nvPr>
        </p:nvSpPr>
        <p:spPr>
          <a:xfrm>
            <a:off x="1634870" y="2564904"/>
            <a:ext cx="5874260" cy="3096344"/>
          </a:xfrm>
        </p:spPr>
        <p:txBody>
          <a:bodyPr/>
          <a:lstStyle/>
          <a:p>
            <a:pPr marL="0" indent="0" algn="ctr">
              <a:buNone/>
            </a:pPr>
            <a:r>
              <a:rPr lang="en-GB" sz="6000" dirty="0">
                <a:solidFill>
                  <a:prstClr val="white">
                    <a:lumMod val="50000"/>
                  </a:prstClr>
                </a:solidFill>
                <a:ea typeface="+mj-ea"/>
              </a:rPr>
              <a:t>A “How to”</a:t>
            </a:r>
          </a:p>
          <a:p>
            <a:pPr marL="0" indent="0" algn="ctr">
              <a:buNone/>
            </a:pPr>
            <a:r>
              <a:rPr lang="en-GB" sz="6000" dirty="0">
                <a:solidFill>
                  <a:prstClr val="white">
                    <a:lumMod val="50000"/>
                  </a:prstClr>
                </a:solidFill>
                <a:ea typeface="+mj-ea"/>
              </a:rPr>
              <a:t>Presentation for Staff</a:t>
            </a:r>
            <a:br>
              <a:rPr lang="en-GB" sz="6000" dirty="0">
                <a:solidFill>
                  <a:prstClr val="white">
                    <a:lumMod val="50000"/>
                  </a:prstClr>
                </a:solidFill>
                <a:ea typeface="+mj-ea"/>
              </a:rPr>
            </a:br>
            <a:endParaRPr lang="en-GB" sz="6000" dirty="0"/>
          </a:p>
        </p:txBody>
      </p:sp>
    </p:spTree>
    <p:extLst>
      <p:ext uri="{BB962C8B-B14F-4D97-AF65-F5344CB8AC3E}">
        <p14:creationId xmlns:p14="http://schemas.microsoft.com/office/powerpoint/2010/main" val="109610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47B5D-D044-FF46-A45D-371CB2A89399}"/>
              </a:ext>
            </a:extLst>
          </p:cNvPr>
          <p:cNvSpPr>
            <a:spLocks noGrp="1"/>
          </p:cNvSpPr>
          <p:nvPr>
            <p:ph type="body" sz="quarter" idx="10"/>
          </p:nvPr>
        </p:nvSpPr>
        <p:spPr>
          <a:xfrm>
            <a:off x="683568" y="618455"/>
            <a:ext cx="7056784" cy="865188"/>
          </a:xfrm>
        </p:spPr>
        <p:txBody>
          <a:bodyPr/>
          <a:lstStyle/>
          <a:p>
            <a:r>
              <a:rPr lang="en-GB" dirty="0"/>
              <a:t>Specific Considerations</a:t>
            </a:r>
          </a:p>
        </p:txBody>
      </p:sp>
      <p:sp>
        <p:nvSpPr>
          <p:cNvPr id="3" name="Text Placeholder 2">
            <a:extLst>
              <a:ext uri="{FF2B5EF4-FFF2-40B4-BE49-F238E27FC236}">
                <a16:creationId xmlns:a16="http://schemas.microsoft.com/office/drawing/2014/main" id="{1150F7BE-8C92-C946-9D42-4EAA7FB5F00B}"/>
              </a:ext>
            </a:extLst>
          </p:cNvPr>
          <p:cNvSpPr>
            <a:spLocks noGrp="1"/>
          </p:cNvSpPr>
          <p:nvPr>
            <p:ph type="body" sz="quarter" idx="11"/>
          </p:nvPr>
        </p:nvSpPr>
        <p:spPr>
          <a:xfrm>
            <a:off x="683568" y="1484784"/>
            <a:ext cx="6768752" cy="722313"/>
          </a:xfrm>
        </p:spPr>
        <p:txBody>
          <a:bodyPr/>
          <a:lstStyle/>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a:p>
            <a:pPr>
              <a:buClr>
                <a:srgbClr val="E61A75"/>
              </a:buClr>
            </a:pPr>
            <a:r>
              <a:rPr lang="en-GB" dirty="0">
                <a:solidFill>
                  <a:srgbClr val="F29200"/>
                </a:solidFill>
              </a:rPr>
              <a:t> </a:t>
            </a:r>
          </a:p>
        </p:txBody>
      </p:sp>
      <p:sp>
        <p:nvSpPr>
          <p:cNvPr id="4" name="Rectangle 3">
            <a:extLst>
              <a:ext uri="{FF2B5EF4-FFF2-40B4-BE49-F238E27FC236}">
                <a16:creationId xmlns:a16="http://schemas.microsoft.com/office/drawing/2014/main" id="{A24D979C-C889-E54A-8E39-5CCBEBC64122}"/>
              </a:ext>
            </a:extLst>
          </p:cNvPr>
          <p:cNvSpPr/>
          <p:nvPr/>
        </p:nvSpPr>
        <p:spPr>
          <a:xfrm>
            <a:off x="683568" y="1196752"/>
            <a:ext cx="7587233" cy="307777"/>
          </a:xfrm>
          <a:prstGeom prst="rect">
            <a:avLst/>
          </a:prstGeom>
        </p:spPr>
        <p:txBody>
          <a:bodyPr wrap="square">
            <a:spAutoFit/>
          </a:bodyPr>
          <a:lstStyle/>
          <a:p>
            <a:r>
              <a:rPr lang="en-GB" sz="1400" dirty="0">
                <a:solidFill>
                  <a:schemeClr val="bg1">
                    <a:lumMod val="50000"/>
                  </a:schemeClr>
                </a:solidFill>
                <a:latin typeface="Poppins" panose="02000000000000000000" pitchFamily="2" charset="77"/>
                <a:cs typeface="Poppins" panose="02000000000000000000" pitchFamily="2" charset="77"/>
              </a:rPr>
              <a:t>What are the specific considerations to us as a school? </a:t>
            </a:r>
          </a:p>
        </p:txBody>
      </p:sp>
    </p:spTree>
    <p:extLst>
      <p:ext uri="{BB962C8B-B14F-4D97-AF65-F5344CB8AC3E}">
        <p14:creationId xmlns:p14="http://schemas.microsoft.com/office/powerpoint/2010/main" val="2004683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46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48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94207F-A4C6-324A-958B-91444994F0DA}"/>
              </a:ext>
            </a:extLst>
          </p:cNvPr>
          <p:cNvSpPr>
            <a:spLocks noGrp="1"/>
          </p:cNvSpPr>
          <p:nvPr>
            <p:ph type="body" sz="quarter" idx="10"/>
          </p:nvPr>
        </p:nvSpPr>
        <p:spPr/>
        <p:txBody>
          <a:bodyPr/>
          <a:lstStyle/>
          <a:p>
            <a:r>
              <a:rPr lang="en-US" dirty="0"/>
              <a:t>Agenda</a:t>
            </a:r>
          </a:p>
        </p:txBody>
      </p:sp>
      <p:sp>
        <p:nvSpPr>
          <p:cNvPr id="3" name="Text Placeholder 2">
            <a:extLst>
              <a:ext uri="{FF2B5EF4-FFF2-40B4-BE49-F238E27FC236}">
                <a16:creationId xmlns:a16="http://schemas.microsoft.com/office/drawing/2014/main" id="{DEB5003D-7139-1B4C-AC9D-6566B96183D2}"/>
              </a:ext>
            </a:extLst>
          </p:cNvPr>
          <p:cNvSpPr>
            <a:spLocks noGrp="1"/>
          </p:cNvSpPr>
          <p:nvPr>
            <p:ph type="body" sz="quarter" idx="11"/>
          </p:nvPr>
        </p:nvSpPr>
        <p:spPr/>
        <p:txBody>
          <a:bodyPr/>
          <a:lstStyle/>
          <a:p>
            <a:r>
              <a:rPr lang="en-US" dirty="0"/>
              <a:t>Background to the initial idea</a:t>
            </a:r>
          </a:p>
          <a:p>
            <a:r>
              <a:rPr lang="en-US" dirty="0"/>
              <a:t>The aims</a:t>
            </a:r>
          </a:p>
          <a:p>
            <a:r>
              <a:rPr lang="en-US" dirty="0"/>
              <a:t>The resources</a:t>
            </a:r>
          </a:p>
          <a:p>
            <a:r>
              <a:rPr lang="en-US" dirty="0"/>
              <a:t>How to use them</a:t>
            </a:r>
          </a:p>
          <a:p>
            <a:r>
              <a:rPr lang="en-US" dirty="0"/>
              <a:t>How we will use them</a:t>
            </a:r>
          </a:p>
          <a:p>
            <a:endParaRPr lang="en-US" dirty="0"/>
          </a:p>
        </p:txBody>
      </p:sp>
    </p:spTree>
    <p:extLst>
      <p:ext uri="{BB962C8B-B14F-4D97-AF65-F5344CB8AC3E}">
        <p14:creationId xmlns:p14="http://schemas.microsoft.com/office/powerpoint/2010/main" val="349895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Background</a:t>
            </a:r>
          </a:p>
        </p:txBody>
      </p:sp>
    </p:spTree>
    <p:extLst>
      <p:ext uri="{BB962C8B-B14F-4D97-AF65-F5344CB8AC3E}">
        <p14:creationId xmlns:p14="http://schemas.microsoft.com/office/powerpoint/2010/main" val="353981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785BD7-07B9-9C44-BCBA-EEBD18B07230}"/>
              </a:ext>
            </a:extLst>
          </p:cNvPr>
          <p:cNvSpPr>
            <a:spLocks noGrp="1"/>
          </p:cNvSpPr>
          <p:nvPr>
            <p:ph type="body" sz="quarter" idx="10"/>
          </p:nvPr>
        </p:nvSpPr>
        <p:spPr>
          <a:xfrm>
            <a:off x="683568" y="618455"/>
            <a:ext cx="6192688" cy="865188"/>
          </a:xfrm>
        </p:spPr>
        <p:txBody>
          <a:bodyPr/>
          <a:lstStyle/>
          <a:p>
            <a:r>
              <a:rPr lang="en-US" dirty="0"/>
              <a:t>Background to the initial idea</a:t>
            </a:r>
          </a:p>
        </p:txBody>
      </p:sp>
      <p:sp>
        <p:nvSpPr>
          <p:cNvPr id="3" name="Text Placeholder 2">
            <a:extLst>
              <a:ext uri="{FF2B5EF4-FFF2-40B4-BE49-F238E27FC236}">
                <a16:creationId xmlns:a16="http://schemas.microsoft.com/office/drawing/2014/main" id="{871018FD-1A41-C54D-AEAA-88546788C63F}"/>
              </a:ext>
            </a:extLst>
          </p:cNvPr>
          <p:cNvSpPr>
            <a:spLocks noGrp="1"/>
          </p:cNvSpPr>
          <p:nvPr>
            <p:ph type="body" sz="quarter" idx="11"/>
          </p:nvPr>
        </p:nvSpPr>
        <p:spPr>
          <a:xfrm>
            <a:off x="683568" y="1916832"/>
            <a:ext cx="6768752" cy="4104456"/>
          </a:xfrm>
        </p:spPr>
        <p:txBody>
          <a:bodyPr/>
          <a:lstStyle/>
          <a:p>
            <a:pPr marL="0" indent="0">
              <a:buNone/>
            </a:pPr>
            <a:r>
              <a:rPr lang="en-GB" sz="1400" dirty="0">
                <a:solidFill>
                  <a:schemeClr val="bg1">
                    <a:lumMod val="50000"/>
                  </a:schemeClr>
                </a:solidFill>
                <a:ea typeface="Calibri" panose="020F0502020204030204" pitchFamily="34" charset="0"/>
              </a:rPr>
              <a:t>The idea stemmed from a conversation with one of the authors 10 year old daughter, who desperately needed to tell her mum something.</a:t>
            </a:r>
            <a:endParaRPr lang="en-GB" sz="1400" dirty="0">
              <a:solidFill>
                <a:schemeClr val="bg1">
                  <a:lumMod val="50000"/>
                </a:schemeClr>
              </a:solidFill>
            </a:endParaRPr>
          </a:p>
          <a:p>
            <a:pPr marL="0" indent="0">
              <a:buNone/>
            </a:pPr>
            <a:r>
              <a:rPr lang="en-GB" sz="2400" dirty="0">
                <a:solidFill>
                  <a:srgbClr val="95C11F"/>
                </a:solidFill>
                <a:ea typeface="Calibri" panose="020F0502020204030204" pitchFamily="34" charset="0"/>
              </a:rPr>
              <a:t>“</a:t>
            </a:r>
            <a:r>
              <a:rPr lang="en-GB" sz="2400" i="1" dirty="0">
                <a:solidFill>
                  <a:srgbClr val="F29200"/>
                </a:solidFill>
                <a:ea typeface="Calibri" panose="020F0502020204030204" pitchFamily="34" charset="0"/>
              </a:rPr>
              <a:t>Go on, I am listening,</a:t>
            </a:r>
            <a:r>
              <a:rPr lang="en-GB" sz="2400" dirty="0">
                <a:solidFill>
                  <a:srgbClr val="95C11F"/>
                </a:solidFill>
                <a:ea typeface="Calibri" panose="020F0502020204030204" pitchFamily="34" charset="0"/>
              </a:rPr>
              <a:t>” </a:t>
            </a:r>
            <a:r>
              <a:rPr lang="en-GB" sz="1400" dirty="0">
                <a:solidFill>
                  <a:schemeClr val="bg1">
                    <a:lumMod val="50000"/>
                  </a:schemeClr>
                </a:solidFill>
                <a:ea typeface="Calibri" panose="020F0502020204030204" pitchFamily="34" charset="0"/>
              </a:rPr>
              <a:t>said the mum.</a:t>
            </a:r>
          </a:p>
          <a:p>
            <a:pPr marL="0" indent="0">
              <a:buNone/>
            </a:pPr>
            <a:r>
              <a:rPr lang="en-GB" sz="2400" dirty="0">
                <a:solidFill>
                  <a:srgbClr val="2DAAE3"/>
                </a:solidFill>
                <a:ea typeface="Calibri" panose="020F0502020204030204" pitchFamily="34" charset="0"/>
              </a:rPr>
              <a:t>“</a:t>
            </a:r>
            <a:r>
              <a:rPr lang="en-GB" sz="2400" i="1" dirty="0">
                <a:ea typeface="Calibri" panose="020F0502020204030204" pitchFamily="34" charset="0"/>
              </a:rPr>
              <a:t>Mum, I went on a website I shouldn’t have.</a:t>
            </a:r>
            <a:r>
              <a:rPr lang="en-GB" sz="2400" dirty="0">
                <a:solidFill>
                  <a:srgbClr val="2DAAE3"/>
                </a:solidFill>
                <a:ea typeface="Calibri" panose="020F0502020204030204" pitchFamily="34" charset="0"/>
              </a:rPr>
              <a:t>”</a:t>
            </a:r>
            <a:r>
              <a:rPr lang="en-GB" sz="2400" dirty="0">
                <a:solidFill>
                  <a:srgbClr val="95C11F"/>
                </a:solidFill>
                <a:ea typeface="Calibri" panose="020F0502020204030204" pitchFamily="34" charset="0"/>
              </a:rPr>
              <a:t> </a:t>
            </a:r>
          </a:p>
          <a:p>
            <a:pPr marL="0" indent="0">
              <a:buNone/>
            </a:pPr>
            <a:r>
              <a:rPr lang="en-GB" sz="1400" dirty="0">
                <a:solidFill>
                  <a:schemeClr val="bg1">
                    <a:lumMod val="50000"/>
                  </a:schemeClr>
                </a:solidFill>
                <a:ea typeface="Calibri" panose="020F0502020204030204" pitchFamily="34" charset="0"/>
              </a:rPr>
              <a:t>The mum gave her silence and verbal space to allow her to tell her more.  It transpired that it was an innocent site.  No harm done.  </a:t>
            </a:r>
          </a:p>
          <a:p>
            <a:pPr marL="0" indent="0">
              <a:buNone/>
            </a:pPr>
            <a:r>
              <a:rPr lang="en-GB" sz="2400" dirty="0">
                <a:solidFill>
                  <a:srgbClr val="2DAAE3"/>
                </a:solidFill>
                <a:ea typeface="Calibri" panose="020F0502020204030204" pitchFamily="34" charset="0"/>
              </a:rPr>
              <a:t>“</a:t>
            </a:r>
            <a:r>
              <a:rPr lang="en-GB" sz="2400" i="1" dirty="0">
                <a:ea typeface="Calibri" panose="020F0502020204030204" pitchFamily="34" charset="0"/>
              </a:rPr>
              <a:t>Are you mad at me, mum? </a:t>
            </a:r>
            <a:r>
              <a:rPr lang="en-GB" sz="2400" dirty="0">
                <a:solidFill>
                  <a:srgbClr val="2DAAE3"/>
                </a:solidFill>
                <a:ea typeface="Calibri" panose="020F0502020204030204" pitchFamily="34" charset="0"/>
              </a:rPr>
              <a:t>” </a:t>
            </a:r>
            <a:r>
              <a:rPr lang="en-GB" sz="1400" dirty="0">
                <a:solidFill>
                  <a:schemeClr val="bg1">
                    <a:lumMod val="50000"/>
                  </a:schemeClr>
                </a:solidFill>
                <a:ea typeface="Calibri" panose="020F0502020204030204" pitchFamily="34" charset="0"/>
              </a:rPr>
              <a:t>Her daughter asked.</a:t>
            </a:r>
          </a:p>
          <a:p>
            <a:pPr marL="0" indent="0">
              <a:buNone/>
            </a:pPr>
            <a:r>
              <a:rPr lang="en-GB" sz="2400" dirty="0">
                <a:solidFill>
                  <a:srgbClr val="95C11F"/>
                </a:solidFill>
                <a:ea typeface="Calibri" panose="020F0502020204030204" pitchFamily="34" charset="0"/>
              </a:rPr>
              <a:t>“</a:t>
            </a:r>
            <a:r>
              <a:rPr lang="en-GB" sz="2400" i="1" dirty="0">
                <a:solidFill>
                  <a:srgbClr val="F29200"/>
                </a:solidFill>
                <a:ea typeface="Calibri" panose="020F0502020204030204" pitchFamily="34" charset="0"/>
              </a:rPr>
              <a:t>I am really pleased you told me.</a:t>
            </a:r>
            <a:r>
              <a:rPr lang="en-GB" sz="2400" dirty="0">
                <a:solidFill>
                  <a:srgbClr val="95C11F"/>
                </a:solidFill>
                <a:ea typeface="Calibri" panose="020F0502020204030204" pitchFamily="34" charset="0"/>
              </a:rPr>
              <a:t>” </a:t>
            </a:r>
            <a:r>
              <a:rPr lang="en-GB" sz="1400" dirty="0">
                <a:solidFill>
                  <a:schemeClr val="bg1">
                    <a:lumMod val="50000"/>
                  </a:schemeClr>
                </a:solidFill>
                <a:ea typeface="Calibri" panose="020F0502020204030204" pitchFamily="34" charset="0"/>
              </a:rPr>
              <a:t>said the mum.</a:t>
            </a:r>
          </a:p>
          <a:p>
            <a:pPr marL="0" indent="0">
              <a:buNone/>
            </a:pPr>
            <a:r>
              <a:rPr lang="en-GB" sz="1400" dirty="0">
                <a:solidFill>
                  <a:schemeClr val="bg1">
                    <a:lumMod val="50000"/>
                  </a:schemeClr>
                </a:solidFill>
                <a:ea typeface="Calibri" panose="020F0502020204030204" pitchFamily="34" charset="0"/>
              </a:rPr>
              <a:t>This led the mum to think, if her own daughter held this worry inside her, other children may also. So she created </a:t>
            </a:r>
            <a:r>
              <a:rPr lang="en-GB" sz="1400" dirty="0" err="1">
                <a:solidFill>
                  <a:schemeClr val="bg1">
                    <a:lumMod val="50000"/>
                  </a:schemeClr>
                </a:solidFill>
                <a:ea typeface="Calibri" panose="020F0502020204030204" pitchFamily="34" charset="0"/>
              </a:rPr>
              <a:t>v</a:t>
            </a:r>
            <a:r>
              <a:rPr lang="en-GB" sz="1400" dirty="0" err="1">
                <a:solidFill>
                  <a:srgbClr val="F29200"/>
                </a:solidFill>
                <a:latin typeface="Poppins Medium" panose="02000000000000000000" pitchFamily="2" charset="77"/>
                <a:ea typeface="Calibri" panose="020F0502020204030204" pitchFamily="34" charset="0"/>
                <a:cs typeface="Poppins Medium" panose="02000000000000000000" pitchFamily="2" charset="77"/>
              </a:rPr>
              <a:t>O</a:t>
            </a:r>
            <a:r>
              <a:rPr lang="en-GB" sz="1400" dirty="0" err="1">
                <a:latin typeface="Poppins Medium" panose="02000000000000000000" pitchFamily="2" charset="77"/>
                <a:ea typeface="Calibri" panose="020F0502020204030204" pitchFamily="34" charset="0"/>
                <a:cs typeface="Poppins Medium" panose="02000000000000000000" pitchFamily="2" charset="77"/>
              </a:rPr>
              <a:t>U</a:t>
            </a:r>
            <a:r>
              <a:rPr lang="en-GB" sz="1400" dirty="0" err="1">
                <a:solidFill>
                  <a:srgbClr val="84BD00"/>
                </a:solidFill>
                <a:latin typeface="Poppins Medium" panose="02000000000000000000" pitchFamily="2" charset="77"/>
                <a:ea typeface="Calibri" panose="020F0502020204030204" pitchFamily="34" charset="0"/>
                <a:cs typeface="Poppins Medium" panose="02000000000000000000" pitchFamily="2" charset="77"/>
              </a:rPr>
              <a:t>C</a:t>
            </a:r>
            <a:r>
              <a:rPr lang="en-GB" sz="1400" dirty="0" err="1">
                <a:solidFill>
                  <a:srgbClr val="2DAAE3"/>
                </a:solidFill>
                <a:latin typeface="Poppins Medium" panose="02000000000000000000" pitchFamily="2" charset="77"/>
                <a:ea typeface="Calibri" panose="020F0502020204030204" pitchFamily="34" charset="0"/>
                <a:cs typeface="Poppins Medium" panose="02000000000000000000" pitchFamily="2" charset="77"/>
              </a:rPr>
              <a:t>H</a:t>
            </a:r>
            <a:r>
              <a:rPr lang="en-GB" sz="1400" dirty="0" err="1">
                <a:solidFill>
                  <a:schemeClr val="bg1">
                    <a:lumMod val="50000"/>
                  </a:schemeClr>
                </a:solidFill>
                <a:ea typeface="Calibri" panose="020F0502020204030204" pitchFamily="34" charset="0"/>
              </a:rPr>
              <a:t>ers</a:t>
            </a:r>
            <a:r>
              <a:rPr lang="en-GB" sz="1400" dirty="0">
                <a:solidFill>
                  <a:schemeClr val="bg1">
                    <a:lumMod val="50000"/>
                  </a:schemeClr>
                </a:solidFill>
                <a:ea typeface="Calibri" panose="020F0502020204030204" pitchFamily="34" charset="0"/>
              </a:rPr>
              <a:t>.</a:t>
            </a:r>
          </a:p>
          <a:p>
            <a:pPr marL="0" indent="0">
              <a:buNone/>
            </a:pPr>
            <a:endParaRPr lang="en-GB" sz="1200" dirty="0">
              <a:solidFill>
                <a:srgbClr val="95C11F"/>
              </a:solidFill>
            </a:endParaRPr>
          </a:p>
          <a:p>
            <a:pPr marL="0" indent="0">
              <a:buNone/>
            </a:pPr>
            <a:r>
              <a:rPr lang="en-GB" sz="1200" dirty="0">
                <a:solidFill>
                  <a:srgbClr val="95C11F"/>
                </a:solidFill>
              </a:rPr>
              <a:t>Learn more at </a:t>
            </a:r>
            <a:r>
              <a:rPr lang="en-GB" sz="1200" u="sng" dirty="0" err="1"/>
              <a:t>www.oucher.net</a:t>
            </a:r>
            <a:r>
              <a:rPr lang="en-GB" sz="1200" u="sng" dirty="0"/>
              <a:t>/how-vouchers-started/</a:t>
            </a:r>
          </a:p>
        </p:txBody>
      </p:sp>
    </p:spTree>
    <p:extLst>
      <p:ext uri="{BB962C8B-B14F-4D97-AF65-F5344CB8AC3E}">
        <p14:creationId xmlns:p14="http://schemas.microsoft.com/office/powerpoint/2010/main" val="400236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Aims</a:t>
            </a:r>
          </a:p>
        </p:txBody>
      </p:sp>
    </p:spTree>
    <p:extLst>
      <p:ext uri="{BB962C8B-B14F-4D97-AF65-F5344CB8AC3E}">
        <p14:creationId xmlns:p14="http://schemas.microsoft.com/office/powerpoint/2010/main" val="261813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E9CEA6-55FF-FD4A-B485-2A4D0FB9DE07}"/>
              </a:ext>
            </a:extLst>
          </p:cNvPr>
          <p:cNvSpPr>
            <a:spLocks noGrp="1"/>
          </p:cNvSpPr>
          <p:nvPr>
            <p:ph type="body" sz="quarter" idx="10"/>
          </p:nvPr>
        </p:nvSpPr>
        <p:spPr>
          <a:xfrm>
            <a:off x="683568" y="618455"/>
            <a:ext cx="7632848" cy="615669"/>
          </a:xfrm>
        </p:spPr>
        <p:txBody>
          <a:bodyPr/>
          <a:lstStyle/>
          <a:p>
            <a:r>
              <a:rPr lang="en-GB" dirty="0">
                <a:solidFill>
                  <a:srgbClr val="2DAAE3"/>
                </a:solidFill>
              </a:rPr>
              <a:t>            aims</a:t>
            </a:r>
          </a:p>
        </p:txBody>
      </p:sp>
      <p:sp>
        <p:nvSpPr>
          <p:cNvPr id="5" name="Text Placeholder 4">
            <a:extLst>
              <a:ext uri="{FF2B5EF4-FFF2-40B4-BE49-F238E27FC236}">
                <a16:creationId xmlns:a16="http://schemas.microsoft.com/office/drawing/2014/main" id="{0401E7CC-82E6-1D42-AFF6-2F45F8C215DF}"/>
              </a:ext>
            </a:extLst>
          </p:cNvPr>
          <p:cNvSpPr>
            <a:spLocks noGrp="1"/>
          </p:cNvSpPr>
          <p:nvPr>
            <p:ph type="body" sz="quarter" idx="11"/>
          </p:nvPr>
        </p:nvSpPr>
        <p:spPr>
          <a:xfrm>
            <a:off x="683568" y="1340768"/>
            <a:ext cx="3888432" cy="4176464"/>
          </a:xfrm>
        </p:spPr>
        <p:txBody>
          <a:bodyPr/>
          <a:lstStyle/>
          <a:p>
            <a:pPr lvl="0">
              <a:buSzPts val="1000"/>
              <a:buFont typeface="Symbol" panose="05050102010706020507" pitchFamily="18" charset="2"/>
              <a:buChar char=""/>
              <a:tabLst>
                <a:tab pos="457200" algn="l"/>
              </a:tabLst>
            </a:pPr>
            <a:r>
              <a:rPr lang="en-GB" sz="1400" dirty="0">
                <a:ea typeface="Calibri" panose="020F0502020204030204" pitchFamily="34" charset="0"/>
              </a:rPr>
              <a:t>To develop emotional intelligence and literacy</a:t>
            </a:r>
          </a:p>
          <a:p>
            <a:pPr lvl="0">
              <a:buSzPts val="1000"/>
              <a:buFont typeface="Symbol" panose="05050102010706020507" pitchFamily="18" charset="2"/>
              <a:buChar char=""/>
              <a:tabLst>
                <a:tab pos="457200" algn="l"/>
              </a:tabLst>
            </a:pPr>
            <a:r>
              <a:rPr lang="en-GB" sz="1400" dirty="0">
                <a:ea typeface="Calibri" panose="020F0502020204030204" pitchFamily="34" charset="0"/>
              </a:rPr>
              <a:t>To identify and explore how emotions feel in the body</a:t>
            </a:r>
          </a:p>
          <a:p>
            <a:pPr lvl="0">
              <a:buSzPts val="1000"/>
              <a:buFont typeface="Symbol" panose="05050102010706020507" pitchFamily="18" charset="2"/>
              <a:buChar char=""/>
              <a:tabLst>
                <a:tab pos="457200" algn="l"/>
              </a:tabLst>
            </a:pPr>
            <a:r>
              <a:rPr lang="en-GB" sz="1400" dirty="0">
                <a:ea typeface="Calibri" panose="020F0502020204030204" pitchFamily="34" charset="0"/>
              </a:rPr>
              <a:t>To give permission that feelings and emotional language is allowed and the norm</a:t>
            </a:r>
          </a:p>
          <a:p>
            <a:pPr lvl="0">
              <a:buSzPts val="1000"/>
              <a:buFont typeface="Symbol" panose="05050102010706020507" pitchFamily="18" charset="2"/>
              <a:buChar char=""/>
              <a:tabLst>
                <a:tab pos="457200" algn="l"/>
              </a:tabLst>
            </a:pPr>
            <a:r>
              <a:rPr lang="en-GB" sz="1400" dirty="0">
                <a:ea typeface="Calibri" panose="020F0502020204030204" pitchFamily="34" charset="0"/>
              </a:rPr>
              <a:t>Validate feelings at the time</a:t>
            </a:r>
          </a:p>
          <a:p>
            <a:pPr lvl="0">
              <a:buSzPts val="1000"/>
              <a:buFont typeface="Symbol" panose="05050102010706020507" pitchFamily="18" charset="2"/>
              <a:buChar char=""/>
              <a:tabLst>
                <a:tab pos="457200" algn="l"/>
              </a:tabLst>
            </a:pPr>
            <a:r>
              <a:rPr lang="en-GB" sz="1400" dirty="0">
                <a:ea typeface="Calibri" panose="020F0502020204030204" pitchFamily="34" charset="0"/>
              </a:rPr>
              <a:t>Encourages talking about feelings</a:t>
            </a:r>
          </a:p>
          <a:p>
            <a:pPr lvl="0">
              <a:buSzPts val="1000"/>
              <a:buFont typeface="Symbol" panose="05050102010706020507" pitchFamily="18" charset="2"/>
              <a:buChar char=""/>
              <a:tabLst>
                <a:tab pos="457200" algn="l"/>
              </a:tabLst>
            </a:pPr>
            <a:r>
              <a:rPr lang="en-GB" sz="1400" dirty="0">
                <a:ea typeface="Calibri" panose="020F0502020204030204" pitchFamily="34" charset="0"/>
              </a:rPr>
              <a:t>Encourages listening without judgement or trying problem solve all the time</a:t>
            </a:r>
          </a:p>
          <a:p>
            <a:pPr lvl="0">
              <a:buSzPts val="1000"/>
              <a:buFont typeface="Symbol" panose="05050102010706020507" pitchFamily="18" charset="2"/>
              <a:buChar char=""/>
              <a:tabLst>
                <a:tab pos="457200" algn="l"/>
              </a:tabLst>
            </a:pPr>
            <a:r>
              <a:rPr lang="en-GB" sz="1400" dirty="0">
                <a:ea typeface="Calibri" panose="020F0502020204030204" pitchFamily="34" charset="0"/>
              </a:rPr>
              <a:t>Encourages children to recognise and accept the feelings and emotions in others</a:t>
            </a:r>
            <a:endParaRPr lang="en-GB" sz="1400" dirty="0"/>
          </a:p>
        </p:txBody>
      </p:sp>
      <p:pic>
        <p:nvPicPr>
          <p:cNvPr id="7" name="Picture 6" descr="A picture containing logo&#10;&#10;Description automatically generated">
            <a:extLst>
              <a:ext uri="{FF2B5EF4-FFF2-40B4-BE49-F238E27FC236}">
                <a16:creationId xmlns:a16="http://schemas.microsoft.com/office/drawing/2014/main" id="{6C976228-EAED-E348-8BED-6BC41C9B9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81083"/>
            <a:ext cx="1800200" cy="615669"/>
          </a:xfrm>
          <a:prstGeom prst="rect">
            <a:avLst/>
          </a:prstGeom>
        </p:spPr>
      </p:pic>
      <p:sp>
        <p:nvSpPr>
          <p:cNvPr id="8" name="Text Placeholder 4">
            <a:extLst>
              <a:ext uri="{FF2B5EF4-FFF2-40B4-BE49-F238E27FC236}">
                <a16:creationId xmlns:a16="http://schemas.microsoft.com/office/drawing/2014/main" id="{523FEA5F-DDB1-5641-96B3-DFEA7738921D}"/>
              </a:ext>
            </a:extLst>
          </p:cNvPr>
          <p:cNvSpPr txBox="1">
            <a:spLocks/>
          </p:cNvSpPr>
          <p:nvPr/>
        </p:nvSpPr>
        <p:spPr>
          <a:xfrm>
            <a:off x="4727248" y="1340768"/>
            <a:ext cx="3888432" cy="4176464"/>
          </a:xfrm>
          <a:prstGeom prst="rect">
            <a:avLst/>
          </a:prstGeom>
        </p:spPr>
        <p:txBody>
          <a:bodyPr/>
          <a:lstStyle>
            <a:lvl1pPr marL="342900" indent="-342900" algn="l" defTabSz="914400" rtl="0" eaLnBrk="1" latinLnBrk="0" hangingPunct="1">
              <a:lnSpc>
                <a:spcPct val="100000"/>
              </a:lnSpc>
              <a:spcBef>
                <a:spcPts val="1000"/>
              </a:spcBef>
              <a:buClr>
                <a:srgbClr val="E61A75"/>
              </a:buClr>
              <a:buFont typeface="Arial" panose="020B0604020202020204" pitchFamily="34" charset="0"/>
              <a:buChar char="•"/>
              <a:defRPr sz="2000" b="0" i="0" kern="1200">
                <a:solidFill>
                  <a:srgbClr val="84BD00"/>
                </a:solidFill>
                <a:latin typeface="Poppins" panose="02000000000000000000" pitchFamily="2" charset="77"/>
                <a:ea typeface="+mn-ea"/>
                <a:cs typeface="Poppins"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To help children recognise that when there is a problem, talking can help</a:t>
            </a:r>
          </a:p>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Develops relationships in school</a:t>
            </a:r>
          </a:p>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Encourages the child to take ownership and responsibility of their emotions and feelings</a:t>
            </a:r>
          </a:p>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Encourages the recognition of problem solving sometimes takes time / reduces impulsivity</a:t>
            </a:r>
          </a:p>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Helps start difficult conversations</a:t>
            </a:r>
          </a:p>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Gives the child confidence that they will be listened to</a:t>
            </a:r>
          </a:p>
          <a:p>
            <a:pPr fontAlgn="auto">
              <a:spcAft>
                <a:spcPts val="0"/>
              </a:spcAft>
              <a:buSzPts val="1000"/>
              <a:buFont typeface="Symbol" panose="05050102010706020507" pitchFamily="18" charset="2"/>
              <a:buChar char=""/>
              <a:tabLst>
                <a:tab pos="457200" algn="l"/>
              </a:tabLst>
            </a:pPr>
            <a:r>
              <a:rPr lang="en-GB" sz="1400" dirty="0">
                <a:ea typeface="Calibri" panose="020F0502020204030204" pitchFamily="34" charset="0"/>
              </a:rPr>
              <a:t>Allows communication without words</a:t>
            </a:r>
          </a:p>
        </p:txBody>
      </p:sp>
      <p:sp>
        <p:nvSpPr>
          <p:cNvPr id="9" name="TextBox 8">
            <a:extLst>
              <a:ext uri="{FF2B5EF4-FFF2-40B4-BE49-F238E27FC236}">
                <a16:creationId xmlns:a16="http://schemas.microsoft.com/office/drawing/2014/main" id="{3950BE71-DF0D-704D-AAF9-C242ABAC683B}"/>
              </a:ext>
            </a:extLst>
          </p:cNvPr>
          <p:cNvSpPr txBox="1"/>
          <p:nvPr/>
        </p:nvSpPr>
        <p:spPr>
          <a:xfrm>
            <a:off x="683568" y="5445224"/>
            <a:ext cx="7932112" cy="430887"/>
          </a:xfrm>
          <a:prstGeom prst="rect">
            <a:avLst/>
          </a:prstGeom>
          <a:noFill/>
        </p:spPr>
        <p:txBody>
          <a:bodyPr wrap="square" rtlCol="0">
            <a:spAutoFit/>
          </a:bodyPr>
          <a:lstStyle/>
          <a:p>
            <a:r>
              <a:rPr lang="en-GB" sz="1100" dirty="0">
                <a:solidFill>
                  <a:schemeClr val="bg1">
                    <a:lumMod val="50000"/>
                  </a:schemeClr>
                </a:solidFill>
                <a:latin typeface="Poppins" panose="02000000000000000000" pitchFamily="2" charset="77"/>
                <a:cs typeface="Poppins" panose="02000000000000000000" pitchFamily="2" charset="77"/>
              </a:rPr>
              <a:t>This is not an exhaustive list of what could be achieved, by using the </a:t>
            </a:r>
            <a:r>
              <a:rPr lang="en-GB" sz="1100" dirty="0" err="1">
                <a:solidFill>
                  <a:schemeClr val="bg1">
                    <a:lumMod val="50000"/>
                  </a:schemeClr>
                </a:solidFill>
                <a:latin typeface="Poppins" panose="02000000000000000000" pitchFamily="2" charset="77"/>
                <a:cs typeface="Poppins" panose="02000000000000000000" pitchFamily="2" charset="77"/>
              </a:rPr>
              <a:t>v</a:t>
            </a:r>
            <a:r>
              <a:rPr lang="en-GB" sz="1100" dirty="0" err="1">
                <a:solidFill>
                  <a:srgbClr val="F29200"/>
                </a:solidFill>
                <a:latin typeface="Poppins Medium" panose="02000000000000000000" pitchFamily="2" charset="77"/>
                <a:cs typeface="Poppins Medium" panose="02000000000000000000" pitchFamily="2" charset="77"/>
              </a:rPr>
              <a:t>O</a:t>
            </a:r>
            <a:r>
              <a:rPr lang="en-GB" sz="1100" dirty="0" err="1">
                <a:solidFill>
                  <a:srgbClr val="E61A75"/>
                </a:solidFill>
                <a:latin typeface="Poppins Medium" panose="02000000000000000000" pitchFamily="2" charset="77"/>
                <a:cs typeface="Poppins Medium" panose="02000000000000000000" pitchFamily="2" charset="77"/>
              </a:rPr>
              <a:t>U</a:t>
            </a:r>
            <a:r>
              <a:rPr lang="en-GB" sz="1100" dirty="0" err="1">
                <a:solidFill>
                  <a:srgbClr val="84BD00"/>
                </a:solidFill>
                <a:latin typeface="Poppins Medium" panose="02000000000000000000" pitchFamily="2" charset="77"/>
                <a:cs typeface="Poppins Medium" panose="02000000000000000000" pitchFamily="2" charset="77"/>
              </a:rPr>
              <a:t>C</a:t>
            </a:r>
            <a:r>
              <a:rPr lang="en-GB" sz="1100" dirty="0" err="1">
                <a:solidFill>
                  <a:srgbClr val="2DAAE3"/>
                </a:solidFill>
                <a:latin typeface="Poppins Medium" panose="02000000000000000000" pitchFamily="2" charset="77"/>
                <a:cs typeface="Poppins Medium" panose="02000000000000000000" pitchFamily="2" charset="77"/>
              </a:rPr>
              <a:t>H</a:t>
            </a:r>
            <a:r>
              <a:rPr lang="en-GB" sz="1100" dirty="0" err="1">
                <a:solidFill>
                  <a:schemeClr val="bg1">
                    <a:lumMod val="50000"/>
                  </a:schemeClr>
                </a:solidFill>
                <a:latin typeface="Poppins" panose="02000000000000000000" pitchFamily="2" charset="77"/>
                <a:cs typeface="Poppins" panose="02000000000000000000" pitchFamily="2" charset="77"/>
              </a:rPr>
              <a:t>ers</a:t>
            </a:r>
            <a:r>
              <a:rPr lang="en-GB" sz="1100" dirty="0">
                <a:solidFill>
                  <a:schemeClr val="bg1">
                    <a:lumMod val="50000"/>
                  </a:schemeClr>
                </a:solidFill>
                <a:latin typeface="Poppins" panose="02000000000000000000" pitchFamily="2" charset="77"/>
                <a:cs typeface="Poppins" panose="02000000000000000000" pitchFamily="2" charset="77"/>
              </a:rPr>
              <a:t> in school. Further links to Personal Social Emotional Develop (PSED) strands can be found on the website – </a:t>
            </a:r>
            <a:r>
              <a:rPr lang="en-GB" sz="1100" dirty="0" err="1">
                <a:solidFill>
                  <a:schemeClr val="bg1">
                    <a:lumMod val="50000"/>
                  </a:schemeClr>
                </a:solidFill>
                <a:latin typeface="Poppins" panose="02000000000000000000" pitchFamily="2" charset="77"/>
                <a:cs typeface="Poppins" panose="02000000000000000000" pitchFamily="2" charset="77"/>
              </a:rPr>
              <a:t>www.</a:t>
            </a:r>
            <a:r>
              <a:rPr lang="en-GB" sz="1100" dirty="0" err="1">
                <a:solidFill>
                  <a:srgbClr val="F29200"/>
                </a:solidFill>
                <a:latin typeface="Poppins Medium" panose="02000000000000000000" pitchFamily="2" charset="77"/>
                <a:cs typeface="Poppins Medium" panose="02000000000000000000" pitchFamily="2" charset="77"/>
              </a:rPr>
              <a:t>O</a:t>
            </a:r>
            <a:r>
              <a:rPr lang="en-GB" sz="1100" dirty="0" err="1">
                <a:solidFill>
                  <a:srgbClr val="E61A75"/>
                </a:solidFill>
                <a:latin typeface="Poppins Medium" panose="02000000000000000000" pitchFamily="2" charset="77"/>
                <a:cs typeface="Poppins Medium" panose="02000000000000000000" pitchFamily="2" charset="77"/>
              </a:rPr>
              <a:t>U</a:t>
            </a:r>
            <a:r>
              <a:rPr lang="en-GB" sz="1100" dirty="0" err="1">
                <a:solidFill>
                  <a:srgbClr val="84BD00"/>
                </a:solidFill>
                <a:latin typeface="Poppins Medium" panose="02000000000000000000" pitchFamily="2" charset="77"/>
                <a:cs typeface="Poppins Medium" panose="02000000000000000000" pitchFamily="2" charset="77"/>
              </a:rPr>
              <a:t>C</a:t>
            </a:r>
            <a:r>
              <a:rPr lang="en-GB" sz="1100" dirty="0" err="1">
                <a:solidFill>
                  <a:srgbClr val="2DAAE3"/>
                </a:solidFill>
                <a:latin typeface="Poppins Medium" panose="02000000000000000000" pitchFamily="2" charset="77"/>
                <a:cs typeface="Poppins Medium" panose="02000000000000000000" pitchFamily="2" charset="77"/>
              </a:rPr>
              <a:t>H</a:t>
            </a:r>
            <a:r>
              <a:rPr lang="en-GB" sz="1100" dirty="0" err="1">
                <a:solidFill>
                  <a:schemeClr val="bg1">
                    <a:lumMod val="50000"/>
                  </a:schemeClr>
                </a:solidFill>
                <a:latin typeface="Poppins" panose="02000000000000000000" pitchFamily="2" charset="77"/>
                <a:cs typeface="Poppins" panose="02000000000000000000" pitchFamily="2" charset="77"/>
              </a:rPr>
              <a:t>ers.net</a:t>
            </a:r>
            <a:endParaRPr lang="en-GB" sz="1100" dirty="0">
              <a:solidFill>
                <a:schemeClr val="bg1">
                  <a:lumMod val="50000"/>
                </a:schemeClr>
              </a:solidFill>
              <a:latin typeface="Poppins" panose="02000000000000000000" pitchFamily="2" charset="77"/>
              <a:cs typeface="Poppins" panose="02000000000000000000" pitchFamily="2" charset="77"/>
            </a:endParaRPr>
          </a:p>
        </p:txBody>
      </p:sp>
    </p:spTree>
    <p:extLst>
      <p:ext uri="{BB962C8B-B14F-4D97-AF65-F5344CB8AC3E}">
        <p14:creationId xmlns:p14="http://schemas.microsoft.com/office/powerpoint/2010/main" val="43181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3612E-AA15-284A-9B65-CA06DE15E4DB}"/>
              </a:ext>
            </a:extLst>
          </p:cNvPr>
          <p:cNvSpPr>
            <a:spLocks noGrp="1"/>
          </p:cNvSpPr>
          <p:nvPr>
            <p:ph type="body" sz="quarter" idx="10"/>
          </p:nvPr>
        </p:nvSpPr>
        <p:spPr>
          <a:xfrm>
            <a:off x="755577" y="2779836"/>
            <a:ext cx="7632848" cy="865188"/>
          </a:xfrm>
        </p:spPr>
        <p:txBody>
          <a:bodyPr/>
          <a:lstStyle/>
          <a:p>
            <a:r>
              <a:rPr lang="en-GB" dirty="0"/>
              <a:t>Resources</a:t>
            </a:r>
          </a:p>
        </p:txBody>
      </p:sp>
    </p:spTree>
    <p:extLst>
      <p:ext uri="{BB962C8B-B14F-4D97-AF65-F5344CB8AC3E}">
        <p14:creationId xmlns:p14="http://schemas.microsoft.com/office/powerpoint/2010/main" val="60382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E9CEA6-55FF-FD4A-B485-2A4D0FB9DE07}"/>
              </a:ext>
            </a:extLst>
          </p:cNvPr>
          <p:cNvSpPr>
            <a:spLocks noGrp="1"/>
          </p:cNvSpPr>
          <p:nvPr>
            <p:ph type="body" sz="quarter" idx="10"/>
          </p:nvPr>
        </p:nvSpPr>
        <p:spPr>
          <a:xfrm>
            <a:off x="683568" y="618455"/>
            <a:ext cx="7632848" cy="615669"/>
          </a:xfrm>
        </p:spPr>
        <p:txBody>
          <a:bodyPr/>
          <a:lstStyle/>
          <a:p>
            <a:r>
              <a:rPr lang="en-GB" dirty="0">
                <a:solidFill>
                  <a:srgbClr val="84BD00"/>
                </a:solidFill>
              </a:rPr>
              <a:t>            resources</a:t>
            </a:r>
          </a:p>
        </p:txBody>
      </p:sp>
      <p:pic>
        <p:nvPicPr>
          <p:cNvPr id="7" name="Picture 6" descr="A picture containing logo&#10;&#10;Description automatically generated">
            <a:extLst>
              <a:ext uri="{FF2B5EF4-FFF2-40B4-BE49-F238E27FC236}">
                <a16:creationId xmlns:a16="http://schemas.microsoft.com/office/drawing/2014/main" id="{6C976228-EAED-E348-8BED-6BC41C9B9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81083"/>
            <a:ext cx="1800200" cy="615669"/>
          </a:xfrm>
          <a:prstGeom prst="rect">
            <a:avLst/>
          </a:prstGeom>
        </p:spPr>
      </p:pic>
      <p:pic>
        <p:nvPicPr>
          <p:cNvPr id="5" name="Picture 4" descr="Diagram&#10;&#10;Description automatically generated">
            <a:extLst>
              <a:ext uri="{FF2B5EF4-FFF2-40B4-BE49-F238E27FC236}">
                <a16:creationId xmlns:a16="http://schemas.microsoft.com/office/drawing/2014/main" id="{B6E5F684-A21A-234D-A2FE-48CBA7BC8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920" y="764704"/>
            <a:ext cx="1710568" cy="13185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hape, circle&#10;&#10;Description automatically generated">
            <a:extLst>
              <a:ext uri="{FF2B5EF4-FFF2-40B4-BE49-F238E27FC236}">
                <a16:creationId xmlns:a16="http://schemas.microsoft.com/office/drawing/2014/main" id="{E0BF3D93-8A6E-1A47-9771-9AAA7E9A9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784" y="1678389"/>
            <a:ext cx="1710568" cy="13185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Graphical user interface, text&#10;&#10;Description automatically generated">
            <a:extLst>
              <a:ext uri="{FF2B5EF4-FFF2-40B4-BE49-F238E27FC236}">
                <a16:creationId xmlns:a16="http://schemas.microsoft.com/office/drawing/2014/main" id="{43CE83EC-6F9C-494B-8D8B-5C617481B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856" y="2263995"/>
            <a:ext cx="2783288" cy="2068138"/>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E06A0BDE-EF19-A049-89EB-2DB96E3A3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668" y="1393744"/>
            <a:ext cx="1342663" cy="657345"/>
          </a:xfrm>
          <a:prstGeom prst="rect">
            <a:avLst/>
          </a:prstGeom>
        </p:spPr>
      </p:pic>
      <p:pic>
        <p:nvPicPr>
          <p:cNvPr id="11" name="Picture 10">
            <a:extLst>
              <a:ext uri="{FF2B5EF4-FFF2-40B4-BE49-F238E27FC236}">
                <a16:creationId xmlns:a16="http://schemas.microsoft.com/office/drawing/2014/main" id="{67C7D3A5-F212-C640-8E12-AC386F0C8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3899877"/>
            <a:ext cx="2283325" cy="16173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icture containing text&#10;&#10;Description automatically generated">
            <a:extLst>
              <a:ext uri="{FF2B5EF4-FFF2-40B4-BE49-F238E27FC236}">
                <a16:creationId xmlns:a16="http://schemas.microsoft.com/office/drawing/2014/main" id="{CBBA5D27-5B00-CE45-A499-F13DBA978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7494" y="2277072"/>
            <a:ext cx="1357392" cy="8483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text&#10;&#10;Description automatically generated">
            <a:extLst>
              <a:ext uri="{FF2B5EF4-FFF2-40B4-BE49-F238E27FC236}">
                <a16:creationId xmlns:a16="http://schemas.microsoft.com/office/drawing/2014/main" id="{FEECE2AC-CB0E-1B4F-806D-73D5F8FA32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825" y="1556792"/>
            <a:ext cx="1357392" cy="8483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5" name="Group 44">
            <a:extLst>
              <a:ext uri="{FF2B5EF4-FFF2-40B4-BE49-F238E27FC236}">
                <a16:creationId xmlns:a16="http://schemas.microsoft.com/office/drawing/2014/main" id="{6BAD6628-B9D6-9247-A0B0-042A017528E5}"/>
              </a:ext>
            </a:extLst>
          </p:cNvPr>
          <p:cNvGrpSpPr/>
          <p:nvPr/>
        </p:nvGrpSpPr>
        <p:grpSpPr>
          <a:xfrm>
            <a:off x="5765398" y="4603169"/>
            <a:ext cx="2783288" cy="914063"/>
            <a:chOff x="1093358" y="2571934"/>
            <a:chExt cx="7424836" cy="2438400"/>
          </a:xfrm>
        </p:grpSpPr>
        <p:pic>
          <p:nvPicPr>
            <p:cNvPr id="32" name="Picture 31">
              <a:extLst>
                <a:ext uri="{FF2B5EF4-FFF2-40B4-BE49-F238E27FC236}">
                  <a16:creationId xmlns:a16="http://schemas.microsoft.com/office/drawing/2014/main" id="{FCA81874-1BB9-4846-9D36-6C590B2941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358"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a:extLst>
                <a:ext uri="{FF2B5EF4-FFF2-40B4-BE49-F238E27FC236}">
                  <a16:creationId xmlns:a16="http://schemas.microsoft.com/office/drawing/2014/main" id="{A3CA21DB-8327-0042-9637-D8556D2E03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3438"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a:extLst>
                <a:ext uri="{FF2B5EF4-FFF2-40B4-BE49-F238E27FC236}">
                  <a16:creationId xmlns:a16="http://schemas.microsoft.com/office/drawing/2014/main" id="{94979AAD-DB29-074A-AA2A-CBCB3F864C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1510"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a:extLst>
                <a:ext uri="{FF2B5EF4-FFF2-40B4-BE49-F238E27FC236}">
                  <a16:creationId xmlns:a16="http://schemas.microsoft.com/office/drawing/2014/main" id="{CA7D52FD-34F1-D44E-AEBE-E578B26425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9582"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a:extLst>
                <a:ext uri="{FF2B5EF4-FFF2-40B4-BE49-F238E27FC236}">
                  <a16:creationId xmlns:a16="http://schemas.microsoft.com/office/drawing/2014/main" id="{39407ED1-4F00-204C-B52F-00A2C9182C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57654"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a:extLst>
                <a:ext uri="{FF2B5EF4-FFF2-40B4-BE49-F238E27FC236}">
                  <a16:creationId xmlns:a16="http://schemas.microsoft.com/office/drawing/2014/main" id="{999CA146-8C27-9D45-91FC-DBA99FA526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39702"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a:extLst>
                <a:ext uri="{FF2B5EF4-FFF2-40B4-BE49-F238E27FC236}">
                  <a16:creationId xmlns:a16="http://schemas.microsoft.com/office/drawing/2014/main" id="{984E74C8-306B-9043-9356-50CB444D02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7994" y="2571934"/>
              <a:ext cx="1600200" cy="2438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6" name="TextBox 45">
            <a:extLst>
              <a:ext uri="{FF2B5EF4-FFF2-40B4-BE49-F238E27FC236}">
                <a16:creationId xmlns:a16="http://schemas.microsoft.com/office/drawing/2014/main" id="{7F853EA0-C059-BC4E-A2CB-1B9B5C5F3550}"/>
              </a:ext>
            </a:extLst>
          </p:cNvPr>
          <p:cNvSpPr txBox="1"/>
          <p:nvPr/>
        </p:nvSpPr>
        <p:spPr>
          <a:xfrm>
            <a:off x="3539932" y="5108347"/>
            <a:ext cx="1868698"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School and class posters</a:t>
            </a:r>
            <a:endParaRPr lang="en-GB" sz="1600" dirty="0">
              <a:latin typeface="Calibri" panose="020F0502020204030204" pitchFamily="34" charset="0"/>
              <a:ea typeface="Calibri" panose="020F0502020204030204" pitchFamily="34" charset="0"/>
            </a:endParaRPr>
          </a:p>
        </p:txBody>
      </p:sp>
      <p:sp>
        <p:nvSpPr>
          <p:cNvPr id="47" name="TextBox 46">
            <a:extLst>
              <a:ext uri="{FF2B5EF4-FFF2-40B4-BE49-F238E27FC236}">
                <a16:creationId xmlns:a16="http://schemas.microsoft.com/office/drawing/2014/main" id="{7967B659-A549-574E-9AD5-7BDBC43A6A10}"/>
              </a:ext>
            </a:extLst>
          </p:cNvPr>
          <p:cNvSpPr txBox="1"/>
          <p:nvPr/>
        </p:nvSpPr>
        <p:spPr>
          <a:xfrm>
            <a:off x="3635896" y="4602614"/>
            <a:ext cx="1360313" cy="338554"/>
          </a:xfrm>
          <a:prstGeom prst="rect">
            <a:avLst/>
          </a:prstGeom>
          <a:noFill/>
        </p:spPr>
        <p:txBody>
          <a:bodyPr wrap="square" rtlCol="0">
            <a:spAutoFit/>
          </a:bodyPr>
          <a:lstStyle/>
          <a:p>
            <a:r>
              <a:rPr lang="en-GB" sz="1600" dirty="0" err="1">
                <a:latin typeface="MarketOT" panose="03010504020101010101" pitchFamily="66" charset="77"/>
                <a:ea typeface="Calibri" panose="020F0502020204030204" pitchFamily="34" charset="0"/>
                <a:cs typeface="MarketOT" panose="03010504020101010101" pitchFamily="66" charset="77"/>
              </a:rPr>
              <a:t>vOUCHers</a:t>
            </a:r>
            <a:r>
              <a:rPr lang="en-GB" sz="1600" dirty="0">
                <a:latin typeface="MarketOT" panose="03010504020101010101" pitchFamily="66" charset="77"/>
                <a:ea typeface="Calibri" panose="020F0502020204030204" pitchFamily="34" charset="0"/>
                <a:cs typeface="MarketOT" panose="03010504020101010101" pitchFamily="66" charset="77"/>
              </a:rPr>
              <a:t> book</a:t>
            </a:r>
            <a:endParaRPr lang="en-GB" sz="1600" dirty="0">
              <a:latin typeface="Calibri" panose="020F0502020204030204" pitchFamily="34" charset="0"/>
              <a:ea typeface="Calibri" panose="020F0502020204030204" pitchFamily="34" charset="0"/>
            </a:endParaRPr>
          </a:p>
        </p:txBody>
      </p:sp>
      <p:sp>
        <p:nvSpPr>
          <p:cNvPr id="48" name="TextBox 47">
            <a:extLst>
              <a:ext uri="{FF2B5EF4-FFF2-40B4-BE49-F238E27FC236}">
                <a16:creationId xmlns:a16="http://schemas.microsoft.com/office/drawing/2014/main" id="{40A9D523-6CB8-C949-8CC1-EB76BB224147}"/>
              </a:ext>
            </a:extLst>
          </p:cNvPr>
          <p:cNvSpPr txBox="1"/>
          <p:nvPr/>
        </p:nvSpPr>
        <p:spPr>
          <a:xfrm>
            <a:off x="5898104" y="3865247"/>
            <a:ext cx="2254147"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Symbol Exchange Cards</a:t>
            </a:r>
            <a:endParaRPr lang="en-GB" sz="1600" dirty="0">
              <a:latin typeface="Calibri" panose="020F0502020204030204" pitchFamily="34" charset="0"/>
              <a:ea typeface="Calibri" panose="020F0502020204030204" pitchFamily="34" charset="0"/>
            </a:endParaRPr>
          </a:p>
        </p:txBody>
      </p:sp>
      <p:sp>
        <p:nvSpPr>
          <p:cNvPr id="49" name="TextBox 48">
            <a:extLst>
              <a:ext uri="{FF2B5EF4-FFF2-40B4-BE49-F238E27FC236}">
                <a16:creationId xmlns:a16="http://schemas.microsoft.com/office/drawing/2014/main" id="{E19B5558-D4B9-F04E-990F-7C61AA67074F}"/>
              </a:ext>
            </a:extLst>
          </p:cNvPr>
          <p:cNvSpPr txBox="1"/>
          <p:nvPr/>
        </p:nvSpPr>
        <p:spPr>
          <a:xfrm>
            <a:off x="6294539" y="3180674"/>
            <a:ext cx="2254147"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Laminated feelings pages</a:t>
            </a:r>
            <a:endParaRPr lang="en-GB" sz="1600" dirty="0">
              <a:latin typeface="Calibri" panose="020F0502020204030204" pitchFamily="34" charset="0"/>
              <a:ea typeface="Calibri" panose="020F0502020204030204" pitchFamily="34" charset="0"/>
            </a:endParaRPr>
          </a:p>
        </p:txBody>
      </p:sp>
      <p:sp>
        <p:nvSpPr>
          <p:cNvPr id="50" name="TextBox 49">
            <a:extLst>
              <a:ext uri="{FF2B5EF4-FFF2-40B4-BE49-F238E27FC236}">
                <a16:creationId xmlns:a16="http://schemas.microsoft.com/office/drawing/2014/main" id="{2C0ABBB5-A994-E247-B64E-7D6EA7607234}"/>
              </a:ext>
            </a:extLst>
          </p:cNvPr>
          <p:cNvSpPr txBox="1"/>
          <p:nvPr/>
        </p:nvSpPr>
        <p:spPr>
          <a:xfrm>
            <a:off x="517653" y="3429000"/>
            <a:ext cx="2254147" cy="338554"/>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Staff ‘How to’ Presentation</a:t>
            </a:r>
            <a:endParaRPr lang="en-GB" sz="1600" dirty="0">
              <a:latin typeface="Calibri" panose="020F0502020204030204" pitchFamily="34" charset="0"/>
              <a:ea typeface="Calibri" panose="020F0502020204030204" pitchFamily="34" charset="0"/>
            </a:endParaRPr>
          </a:p>
        </p:txBody>
      </p:sp>
      <p:sp>
        <p:nvSpPr>
          <p:cNvPr id="51" name="TextBox 50">
            <a:extLst>
              <a:ext uri="{FF2B5EF4-FFF2-40B4-BE49-F238E27FC236}">
                <a16:creationId xmlns:a16="http://schemas.microsoft.com/office/drawing/2014/main" id="{BE9E2E80-E30E-B547-8C94-022EB34428C5}"/>
              </a:ext>
            </a:extLst>
          </p:cNvPr>
          <p:cNvSpPr txBox="1"/>
          <p:nvPr/>
        </p:nvSpPr>
        <p:spPr>
          <a:xfrm>
            <a:off x="547585" y="2639473"/>
            <a:ext cx="1504135" cy="861535"/>
          </a:xfrm>
          <a:prstGeom prst="rect">
            <a:avLst/>
          </a:prstGeom>
          <a:noFill/>
        </p:spPr>
        <p:txBody>
          <a:bodyPr wrap="square" rtlCol="0">
            <a:spAutoFit/>
          </a:bodyPr>
          <a:lstStyle/>
          <a:p>
            <a:r>
              <a:rPr lang="en-GB" sz="1600" dirty="0">
                <a:latin typeface="MarketOT" panose="03010504020101010101" pitchFamily="66" charset="77"/>
                <a:ea typeface="Calibri" panose="020F0502020204030204" pitchFamily="34" charset="0"/>
                <a:cs typeface="MarketOT" panose="03010504020101010101" pitchFamily="66" charset="77"/>
              </a:rPr>
              <a:t>Children’s Assembly Presentation</a:t>
            </a:r>
            <a:endParaRPr lang="en-GB" sz="1600" dirty="0">
              <a:latin typeface="Calibri" panose="020F0502020204030204" pitchFamily="34" charset="0"/>
              <a:ea typeface="Calibri" panose="020F0502020204030204" pitchFamily="34" charset="0"/>
            </a:endParaRPr>
          </a:p>
        </p:txBody>
      </p:sp>
      <p:sp>
        <p:nvSpPr>
          <p:cNvPr id="52" name="TextBox 51">
            <a:extLst>
              <a:ext uri="{FF2B5EF4-FFF2-40B4-BE49-F238E27FC236}">
                <a16:creationId xmlns:a16="http://schemas.microsoft.com/office/drawing/2014/main" id="{81E7AAAF-C262-F848-A32D-695E66357E1C}"/>
              </a:ext>
            </a:extLst>
          </p:cNvPr>
          <p:cNvSpPr txBox="1"/>
          <p:nvPr/>
        </p:nvSpPr>
        <p:spPr>
          <a:xfrm>
            <a:off x="2365058" y="5733256"/>
            <a:ext cx="4269867" cy="338554"/>
          </a:xfrm>
          <a:prstGeom prst="rect">
            <a:avLst/>
          </a:prstGeom>
          <a:noFill/>
        </p:spPr>
        <p:txBody>
          <a:bodyPr wrap="square" rtlCol="0">
            <a:spAutoFit/>
          </a:bodyPr>
          <a:lstStyle/>
          <a:p>
            <a:pPr algn="ctr"/>
            <a:r>
              <a:rPr lang="en-GB" sz="1600" dirty="0">
                <a:latin typeface="Poppins" panose="02000000000000000000" pitchFamily="2" charset="77"/>
                <a:ea typeface="Calibri" panose="020F0502020204030204" pitchFamily="34" charset="0"/>
                <a:cs typeface="Poppins" panose="02000000000000000000" pitchFamily="2" charset="77"/>
              </a:rPr>
              <a:t>Learn more at </a:t>
            </a:r>
            <a:r>
              <a:rPr lang="en-GB" sz="1600" dirty="0" err="1">
                <a:latin typeface="Poppins" panose="02000000000000000000" pitchFamily="2" charset="77"/>
                <a:ea typeface="Calibri" panose="020F0502020204030204" pitchFamily="34" charset="0"/>
                <a:cs typeface="Poppins" panose="02000000000000000000" pitchFamily="2" charset="77"/>
              </a:rPr>
              <a:t>www.</a:t>
            </a:r>
            <a:r>
              <a:rPr lang="en-GB" sz="1600" dirty="0" err="1">
                <a:solidFill>
                  <a:srgbClr val="F29200"/>
                </a:solidFill>
                <a:latin typeface="Poppins Medium" panose="02000000000000000000" pitchFamily="2" charset="77"/>
                <a:ea typeface="Calibri" panose="020F0502020204030204" pitchFamily="34" charset="0"/>
                <a:cs typeface="Poppins Medium" panose="02000000000000000000" pitchFamily="2" charset="77"/>
              </a:rPr>
              <a:t>O</a:t>
            </a:r>
            <a:r>
              <a:rPr lang="en-GB" sz="1600" dirty="0" err="1">
                <a:solidFill>
                  <a:srgbClr val="E61A75"/>
                </a:solidFill>
                <a:latin typeface="Poppins Medium" panose="02000000000000000000" pitchFamily="2" charset="77"/>
                <a:ea typeface="Calibri" panose="020F0502020204030204" pitchFamily="34" charset="0"/>
                <a:cs typeface="Poppins Medium" panose="02000000000000000000" pitchFamily="2" charset="77"/>
              </a:rPr>
              <a:t>U</a:t>
            </a:r>
            <a:r>
              <a:rPr lang="en-GB" sz="1600" dirty="0" err="1">
                <a:solidFill>
                  <a:srgbClr val="84BD00"/>
                </a:solidFill>
                <a:latin typeface="Poppins Medium" panose="02000000000000000000" pitchFamily="2" charset="77"/>
                <a:ea typeface="Calibri" panose="020F0502020204030204" pitchFamily="34" charset="0"/>
                <a:cs typeface="Poppins Medium" panose="02000000000000000000" pitchFamily="2" charset="77"/>
              </a:rPr>
              <a:t>C</a:t>
            </a:r>
            <a:r>
              <a:rPr lang="en-GB" sz="1600" dirty="0" err="1">
                <a:solidFill>
                  <a:srgbClr val="2DAAE3"/>
                </a:solidFill>
                <a:latin typeface="Poppins Medium" panose="02000000000000000000" pitchFamily="2" charset="77"/>
                <a:ea typeface="Calibri" panose="020F0502020204030204" pitchFamily="34" charset="0"/>
                <a:cs typeface="Poppins Medium" panose="02000000000000000000" pitchFamily="2" charset="77"/>
              </a:rPr>
              <a:t>H</a:t>
            </a:r>
            <a:r>
              <a:rPr lang="en-GB" sz="1600" dirty="0" err="1">
                <a:latin typeface="Poppins" panose="02000000000000000000" pitchFamily="2" charset="77"/>
                <a:ea typeface="Calibri" panose="020F0502020204030204" pitchFamily="34" charset="0"/>
                <a:cs typeface="Poppins" panose="02000000000000000000" pitchFamily="2" charset="77"/>
              </a:rPr>
              <a:t>er.net</a:t>
            </a:r>
            <a:endParaRPr lang="en-GB" sz="1600" dirty="0">
              <a:latin typeface="Poppins" panose="02000000000000000000" pitchFamily="2" charset="77"/>
              <a:ea typeface="Calibri" panose="020F0502020204030204" pitchFamily="34" charset="0"/>
              <a:cs typeface="Poppins" panose="02000000000000000000" pitchFamily="2" charset="77"/>
            </a:endParaRPr>
          </a:p>
        </p:txBody>
      </p:sp>
      <p:pic>
        <p:nvPicPr>
          <p:cNvPr id="55" name="Picture 54">
            <a:extLst>
              <a:ext uri="{FF2B5EF4-FFF2-40B4-BE49-F238E27FC236}">
                <a16:creationId xmlns:a16="http://schemas.microsoft.com/office/drawing/2014/main" id="{3B683C2D-3DC7-9C49-93A5-984E86B400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54426">
            <a:off x="4886295" y="4465702"/>
            <a:ext cx="496998" cy="298200"/>
          </a:xfrm>
          <a:prstGeom prst="rect">
            <a:avLst/>
          </a:prstGeom>
        </p:spPr>
      </p:pic>
      <p:pic>
        <p:nvPicPr>
          <p:cNvPr id="56" name="Picture 55">
            <a:extLst>
              <a:ext uri="{FF2B5EF4-FFF2-40B4-BE49-F238E27FC236}">
                <a16:creationId xmlns:a16="http://schemas.microsoft.com/office/drawing/2014/main" id="{40097614-BDDE-3B44-98AF-4268E341CF9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310370" flipV="1">
            <a:off x="3087197" y="4982411"/>
            <a:ext cx="471209" cy="339760"/>
          </a:xfrm>
          <a:prstGeom prst="rect">
            <a:avLst/>
          </a:prstGeom>
        </p:spPr>
      </p:pic>
      <p:pic>
        <p:nvPicPr>
          <p:cNvPr id="57" name="Picture 56">
            <a:extLst>
              <a:ext uri="{FF2B5EF4-FFF2-40B4-BE49-F238E27FC236}">
                <a16:creationId xmlns:a16="http://schemas.microsoft.com/office/drawing/2014/main" id="{251809D4-F77E-074B-81F1-8DDC6EB5787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7896957">
            <a:off x="7890880" y="2690691"/>
            <a:ext cx="496998" cy="298200"/>
          </a:xfrm>
          <a:prstGeom prst="rect">
            <a:avLst/>
          </a:prstGeom>
        </p:spPr>
      </p:pic>
      <p:pic>
        <p:nvPicPr>
          <p:cNvPr id="58" name="Picture 57">
            <a:extLst>
              <a:ext uri="{FF2B5EF4-FFF2-40B4-BE49-F238E27FC236}">
                <a16:creationId xmlns:a16="http://schemas.microsoft.com/office/drawing/2014/main" id="{D2F16230-D6E3-F14C-865A-AAA2EC21D2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307931" flipV="1">
            <a:off x="7753327" y="4166024"/>
            <a:ext cx="471209" cy="339760"/>
          </a:xfrm>
          <a:prstGeom prst="rect">
            <a:avLst/>
          </a:prstGeom>
        </p:spPr>
      </p:pic>
      <p:pic>
        <p:nvPicPr>
          <p:cNvPr id="59" name="Picture 58">
            <a:extLst>
              <a:ext uri="{FF2B5EF4-FFF2-40B4-BE49-F238E27FC236}">
                <a16:creationId xmlns:a16="http://schemas.microsoft.com/office/drawing/2014/main" id="{F6CB8813-20D9-9D48-8A00-06E4D1CC4A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9598789">
            <a:off x="2449779" y="3228571"/>
            <a:ext cx="496998" cy="298200"/>
          </a:xfrm>
          <a:prstGeom prst="rect">
            <a:avLst/>
          </a:prstGeom>
        </p:spPr>
      </p:pic>
      <p:pic>
        <p:nvPicPr>
          <p:cNvPr id="60" name="Picture 59">
            <a:extLst>
              <a:ext uri="{FF2B5EF4-FFF2-40B4-BE49-F238E27FC236}">
                <a16:creationId xmlns:a16="http://schemas.microsoft.com/office/drawing/2014/main" id="{A8E316BB-4500-6946-9280-CF0F1AAB03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7896957">
            <a:off x="1122128" y="2556220"/>
            <a:ext cx="496998" cy="298200"/>
          </a:xfrm>
          <a:prstGeom prst="rect">
            <a:avLst/>
          </a:prstGeom>
        </p:spPr>
      </p:pic>
    </p:spTree>
    <p:extLst>
      <p:ext uri="{BB962C8B-B14F-4D97-AF65-F5344CB8AC3E}">
        <p14:creationId xmlns:p14="http://schemas.microsoft.com/office/powerpoint/2010/main" val="3796156004"/>
      </p:ext>
    </p:extLst>
  </p:cSld>
  <p:clrMapOvr>
    <a:masterClrMapping/>
  </p:clrMapOvr>
</p:sld>
</file>

<file path=ppt/theme/theme1.xml><?xml version="1.0" encoding="utf-8"?>
<a:theme xmlns:a="http://schemas.openxmlformats.org/drawingml/2006/main" name="Cover slide 2 line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hoto slide - 3 phot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hoto slide - 4 phot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ote an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No patter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at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atemen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ontac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n text slide - option 1">
  <a:themeElements>
    <a:clrScheme name="Samaritans colours">
      <a:dk1>
        <a:srgbClr val="000000"/>
      </a:dk1>
      <a:lt1>
        <a:srgbClr val="FFFFFF"/>
      </a:lt1>
      <a:dk2>
        <a:srgbClr val="115E67"/>
      </a:dk2>
      <a:lt2>
        <a:srgbClr val="FFFFFF"/>
      </a:lt2>
      <a:accent1>
        <a:srgbClr val="83BD00"/>
      </a:accent1>
      <a:accent2>
        <a:srgbClr val="00A589"/>
      </a:accent2>
      <a:accent3>
        <a:srgbClr val="00A861"/>
      </a:accent3>
      <a:accent4>
        <a:srgbClr val="FECB4E"/>
      </a:accent4>
      <a:accent5>
        <a:srgbClr val="FB7332"/>
      </a:accent5>
      <a:accent6>
        <a:srgbClr val="49AAB2"/>
      </a:accent6>
      <a:hlink>
        <a:srgbClr val="115E67"/>
      </a:hlink>
      <a:folHlink>
        <a:srgbClr val="00A8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ext slide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F9A26CDBC3DD48A1B1DF3223107B6C" ma:contentTypeVersion="12" ma:contentTypeDescription="Create a new document." ma:contentTypeScope="" ma:versionID="66054f9487572f8c8835a9279035ace1">
  <xsd:schema xmlns:xsd="http://www.w3.org/2001/XMLSchema" xmlns:xs="http://www.w3.org/2001/XMLSchema" xmlns:p="http://schemas.microsoft.com/office/2006/metadata/properties" xmlns:ns2="a38646f4-95fc-41d7-a81e-11d707eb54b7" xmlns:ns3="ea8bcd00-52bd-4f83-b20a-30bf08d7a9ce" targetNamespace="http://schemas.microsoft.com/office/2006/metadata/properties" ma:root="true" ma:fieldsID="c0a4e5772ab54b0729ed3f722fa4d9d1" ns2:_="" ns3:_="">
    <xsd:import namespace="a38646f4-95fc-41d7-a81e-11d707eb54b7"/>
    <xsd:import namespace="ea8bcd00-52bd-4f83-b20a-30bf08d7a9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646f4-95fc-41d7-a81e-11d707eb5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bcd00-52bd-4f83-b20a-30bf08d7a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7BFB64-2F17-4B0D-8EB9-0E9538446567}">
  <ds:schemaRefs>
    <ds:schemaRef ds:uri="http://schemas.microsoft.com/sharepoint/v3/contenttype/forms"/>
  </ds:schemaRefs>
</ds:datastoreItem>
</file>

<file path=customXml/itemProps2.xml><?xml version="1.0" encoding="utf-8"?>
<ds:datastoreItem xmlns:ds="http://schemas.openxmlformats.org/officeDocument/2006/customXml" ds:itemID="{CA20DC81-F669-4C12-883B-1834974B9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8646f4-95fc-41d7-a81e-11d707eb54b7"/>
    <ds:schemaRef ds:uri="ea8bcd00-52bd-4f83-b20a-30bf08d7a9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86A621-92CF-4CD7-B906-C4C33950C3FA}">
  <ds:schemaRefs>
    <ds:schemaRef ds:uri="http://schemas.microsoft.com/office/2006/metadata/properties"/>
    <ds:schemaRef ds:uri="http://purl.org/dc/terms/"/>
    <ds:schemaRef ds:uri="ea8bcd00-52bd-4f83-b20a-30bf08d7a9ce"/>
    <ds:schemaRef ds:uri="a38646f4-95fc-41d7-a81e-11d707eb54b7"/>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 cover</Template>
  <TotalTime>3033</TotalTime>
  <Words>1879</Words>
  <Application>Microsoft Macintosh PowerPoint</Application>
  <PresentationFormat>On-screen Show (4:3)</PresentationFormat>
  <Paragraphs>148</Paragraphs>
  <Slides>22</Slides>
  <Notes>9</Notes>
  <HiddenSlides>0</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22</vt:i4>
      </vt:variant>
    </vt:vector>
  </HeadingPairs>
  <TitlesOfParts>
    <vt:vector size="48" baseType="lpstr">
      <vt:lpstr>Symbol</vt:lpstr>
      <vt:lpstr>Poppins</vt:lpstr>
      <vt:lpstr>Varah </vt:lpstr>
      <vt:lpstr>Calibri</vt:lpstr>
      <vt:lpstr>Arial</vt:lpstr>
      <vt:lpstr>Poppins Light</vt:lpstr>
      <vt:lpstr>Varah</vt:lpstr>
      <vt:lpstr>MarketOT</vt:lpstr>
      <vt:lpstr>Poppins Medium</vt:lpstr>
      <vt:lpstr>Poppins SemiBold</vt:lpstr>
      <vt:lpstr>Cover slide 2 line title</vt:lpstr>
      <vt:lpstr>Cover 1</vt:lpstr>
      <vt:lpstr>Cover 2</vt:lpstr>
      <vt:lpstr>Cover 3</vt:lpstr>
      <vt:lpstr>Cover slide</vt:lpstr>
      <vt:lpstr>Main text slide - option 1</vt:lpstr>
      <vt:lpstr>Main text slide - option 2</vt:lpstr>
      <vt:lpstr>Quotes</vt:lpstr>
      <vt:lpstr>Custom Design</vt:lpstr>
      <vt:lpstr>Photo slide - 3 photos</vt:lpstr>
      <vt:lpstr>Photo slide - 4 photos</vt:lpstr>
      <vt:lpstr>Quote and photo</vt:lpstr>
      <vt:lpstr>No pattern</vt:lpstr>
      <vt:lpstr>Statement</vt:lpstr>
      <vt:lpstr>Statement 2</vt:lpstr>
      <vt:lpstr>Contacts</vt:lpstr>
      <vt:lpstr>A resource to aid emotional literacy and intelligence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145</cp:revision>
  <cp:lastPrinted>2018-09-14T09:16:46Z</cp:lastPrinted>
  <dcterms:created xsi:type="dcterms:W3CDTF">2018-09-05T08:36:28Z</dcterms:created>
  <dcterms:modified xsi:type="dcterms:W3CDTF">2021-01-29T14:00:12Z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0x010100E6F9A26CDBC3DD48A1B1DF3223107B6C</vt:lpwstr>
  </property>
  <property fmtid="{D5CDD505-2E9C-101B-9397-08002B2CF9AE}" pid="3" name="Order">
    <vt:r8>5073800</vt:r8>
  </property>
</Properties>
</file>